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handoutMasterIdLst>
    <p:handoutMasterId r:id="rId16"/>
  </p:handoutMasterIdLst>
  <p:sldIdLst>
    <p:sldId id="277" r:id="rId5"/>
    <p:sldId id="272" r:id="rId6"/>
    <p:sldId id="265" r:id="rId7"/>
    <p:sldId id="273" r:id="rId8"/>
    <p:sldId id="270" r:id="rId9"/>
    <p:sldId id="274" r:id="rId10"/>
    <p:sldId id="268" r:id="rId11"/>
    <p:sldId id="271" r:id="rId12"/>
    <p:sldId id="266" r:id="rId13"/>
    <p:sldId id="275" r:id="rId14"/>
  </p:sldIdLst>
  <p:sldSz cx="9144000" cy="5143500" type="screen16x9"/>
  <p:notesSz cx="9906000" cy="67945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id="{457F67CC-5DAA-3D4A-AF45-6849D976B5F1}">
          <p14:sldIdLst/>
        </p14:section>
        <p14:section name="Content section" id="{26B9929F-81F5-2B4F-9F01-8F6A3D00EB08}">
          <p14:sldIdLst>
            <p14:sldId id="277"/>
            <p14:sldId id="272"/>
            <p14:sldId id="265"/>
            <p14:sldId id="273"/>
            <p14:sldId id="270"/>
            <p14:sldId id="274"/>
            <p14:sldId id="268"/>
            <p14:sldId id="271"/>
            <p14:sldId id="266"/>
            <p14:sldId id="27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ROESSING, Claudia" initials="G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652C"/>
    <a:srgbClr val="F47A42"/>
    <a:srgbClr val="019CDC"/>
    <a:srgbClr val="009CDC"/>
    <a:srgbClr val="0091C7"/>
    <a:srgbClr val="FA9C12"/>
    <a:srgbClr val="03ABF7"/>
    <a:srgbClr val="0AB4DC"/>
    <a:srgbClr val="76B531"/>
    <a:srgbClr val="EE0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8B1CF-7583-E318-4E46-F14D3F6C8623}" v="172" dt="2024-11-01T08:13:13.711"/>
    <p1510:client id="{4C969FFD-2BAC-4795-AEB4-3B7E5EA28EBE}" v="9" dt="2024-10-31T13:31:58.533"/>
    <p1510:client id="{58A5AD1B-FF21-EFC8-74FB-FEFD758D3C88}" v="90" dt="2024-11-01T15:11:15.207"/>
    <p1510:client id="{9682ED70-E8E5-0447-EFAF-43682BBA39E1}" v="6" dt="2024-11-01T09:54:19.560"/>
    <p1510:client id="{AB73FCAA-FE42-1A98-DD09-07BC5ED8DE37}" v="17" dt="2024-11-01T09:17:04.789"/>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16" autoAdjust="0"/>
    <p:restoredTop sz="90356" autoAdjust="0"/>
  </p:normalViewPr>
  <p:slideViewPr>
    <p:cSldViewPr snapToGrid="0" snapToObjects="1" showGuides="1">
      <p:cViewPr>
        <p:scale>
          <a:sx n="75" d="100"/>
          <a:sy n="75" d="100"/>
        </p:scale>
        <p:origin x="1360" y="164"/>
      </p:cViewPr>
      <p:guideLst>
        <p:guide orient="horz" pos="2160"/>
        <p:guide pos="3840"/>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3" d="100"/>
          <a:sy n="133" d="100"/>
        </p:scale>
        <p:origin x="228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UMANN, Jessica" userId="S::j.neumann@unido.org::914886c0-7617-4d76-8201-ce7e20b2ba3a" providerId="AD" clId="Web-{58A5AD1B-FF21-EFC8-74FB-FEFD758D3C88}"/>
    <pc:docChg chg="addSld delSld modSld sldOrd modSection">
      <pc:chgData name="NEUMANN, Jessica" userId="S::j.neumann@unido.org::914886c0-7617-4d76-8201-ce7e20b2ba3a" providerId="AD" clId="Web-{58A5AD1B-FF21-EFC8-74FB-FEFD758D3C88}" dt="2024-11-01T15:11:10.519" v="78" actId="20577"/>
      <pc:docMkLst>
        <pc:docMk/>
      </pc:docMkLst>
      <pc:sldChg chg="modSp ord">
        <pc:chgData name="NEUMANN, Jessica" userId="S::j.neumann@unido.org::914886c0-7617-4d76-8201-ce7e20b2ba3a" providerId="AD" clId="Web-{58A5AD1B-FF21-EFC8-74FB-FEFD758D3C88}" dt="2024-11-01T15:10:57.925" v="76" actId="20577"/>
        <pc:sldMkLst>
          <pc:docMk/>
          <pc:sldMk cId="1257831442" sldId="265"/>
        </pc:sldMkLst>
        <pc:spChg chg="mod">
          <ac:chgData name="NEUMANN, Jessica" userId="S::j.neumann@unido.org::914886c0-7617-4d76-8201-ce7e20b2ba3a" providerId="AD" clId="Web-{58A5AD1B-FF21-EFC8-74FB-FEFD758D3C88}" dt="2024-11-01T15:10:57.925" v="76" actId="20577"/>
          <ac:spMkLst>
            <pc:docMk/>
            <pc:sldMk cId="1257831442" sldId="265"/>
            <ac:spMk id="7" creationId="{8369D050-6569-B138-B953-BC874469684A}"/>
          </ac:spMkLst>
        </pc:spChg>
      </pc:sldChg>
      <pc:sldChg chg="delSp modSp ord">
        <pc:chgData name="NEUMANN, Jessica" userId="S::j.neumann@unido.org::914886c0-7617-4d76-8201-ce7e20b2ba3a" providerId="AD" clId="Web-{58A5AD1B-FF21-EFC8-74FB-FEFD758D3C88}" dt="2024-11-01T15:10:33.284" v="71"/>
        <pc:sldMkLst>
          <pc:docMk/>
          <pc:sldMk cId="769989057" sldId="266"/>
        </pc:sldMkLst>
        <pc:spChg chg="mod">
          <ac:chgData name="NEUMANN, Jessica" userId="S::j.neumann@unido.org::914886c0-7617-4d76-8201-ce7e20b2ba3a" providerId="AD" clId="Web-{58A5AD1B-FF21-EFC8-74FB-FEFD758D3C88}" dt="2024-11-01T13:22:44.595" v="26"/>
          <ac:spMkLst>
            <pc:docMk/>
            <pc:sldMk cId="769989057" sldId="266"/>
            <ac:spMk id="32" creationId="{E39C3BDC-FDD9-C1D2-C649-70CE8EBA5BA2}"/>
          </ac:spMkLst>
        </pc:spChg>
        <pc:spChg chg="mod">
          <ac:chgData name="NEUMANN, Jessica" userId="S::j.neumann@unido.org::914886c0-7617-4d76-8201-ce7e20b2ba3a" providerId="AD" clId="Web-{58A5AD1B-FF21-EFC8-74FB-FEFD758D3C88}" dt="2024-11-01T13:22:56.189" v="30"/>
          <ac:spMkLst>
            <pc:docMk/>
            <pc:sldMk cId="769989057" sldId="266"/>
            <ac:spMk id="33" creationId="{BEA738E8-CB03-F31C-011F-4BAF0C66EEDA}"/>
          </ac:spMkLst>
        </pc:spChg>
        <pc:picChg chg="mod">
          <ac:chgData name="NEUMANN, Jessica" userId="S::j.neumann@unido.org::914886c0-7617-4d76-8201-ce7e20b2ba3a" providerId="AD" clId="Web-{58A5AD1B-FF21-EFC8-74FB-FEFD758D3C88}" dt="2024-11-01T13:22:44.595" v="25"/>
          <ac:picMkLst>
            <pc:docMk/>
            <pc:sldMk cId="769989057" sldId="266"/>
            <ac:picMk id="6" creationId="{C1D88FCF-1E4C-74C7-7DDB-6BC8743EF569}"/>
          </ac:picMkLst>
        </pc:picChg>
        <pc:picChg chg="del">
          <ac:chgData name="NEUMANN, Jessica" userId="S::j.neumann@unido.org::914886c0-7617-4d76-8201-ce7e20b2ba3a" providerId="AD" clId="Web-{58A5AD1B-FF21-EFC8-74FB-FEFD758D3C88}" dt="2024-11-01T13:23:16.674" v="34"/>
          <ac:picMkLst>
            <pc:docMk/>
            <pc:sldMk cId="769989057" sldId="266"/>
            <ac:picMk id="12" creationId="{9DF30D08-EA87-9A1E-2022-CA7A0F7D3A2B}"/>
          </ac:picMkLst>
        </pc:picChg>
        <pc:picChg chg="mod">
          <ac:chgData name="NEUMANN, Jessica" userId="S::j.neumann@unido.org::914886c0-7617-4d76-8201-ce7e20b2ba3a" providerId="AD" clId="Web-{58A5AD1B-FF21-EFC8-74FB-FEFD758D3C88}" dt="2024-11-01T13:23:27.925" v="37" actId="1076"/>
          <ac:picMkLst>
            <pc:docMk/>
            <pc:sldMk cId="769989057" sldId="266"/>
            <ac:picMk id="13" creationId="{5624ECEF-CE2D-69B9-7FC2-A40DEF7B5FB7}"/>
          </ac:picMkLst>
        </pc:picChg>
        <pc:picChg chg="del">
          <ac:chgData name="NEUMANN, Jessica" userId="S::j.neumann@unido.org::914886c0-7617-4d76-8201-ce7e20b2ba3a" providerId="AD" clId="Web-{58A5AD1B-FF21-EFC8-74FB-FEFD758D3C88}" dt="2024-11-01T13:23:12.862" v="32"/>
          <ac:picMkLst>
            <pc:docMk/>
            <pc:sldMk cId="769989057" sldId="266"/>
            <ac:picMk id="14" creationId="{5624ECEF-CE2D-69B9-7FC2-A40DEF7B5FB7}"/>
          </ac:picMkLst>
        </pc:picChg>
        <pc:picChg chg="mod">
          <ac:chgData name="NEUMANN, Jessica" userId="S::j.neumann@unido.org::914886c0-7617-4d76-8201-ce7e20b2ba3a" providerId="AD" clId="Web-{58A5AD1B-FF21-EFC8-74FB-FEFD758D3C88}" dt="2024-11-01T13:22:44.783" v="29"/>
          <ac:picMkLst>
            <pc:docMk/>
            <pc:sldMk cId="769989057" sldId="266"/>
            <ac:picMk id="15" creationId="{C033B146-AC75-98FB-BAB9-447DCB4A0074}"/>
          </ac:picMkLst>
        </pc:picChg>
        <pc:picChg chg="mod">
          <ac:chgData name="NEUMANN, Jessica" userId="S::j.neumann@unido.org::914886c0-7617-4d76-8201-ce7e20b2ba3a" providerId="AD" clId="Web-{58A5AD1B-FF21-EFC8-74FB-FEFD758D3C88}" dt="2024-11-01T13:22:44.595" v="28"/>
          <ac:picMkLst>
            <pc:docMk/>
            <pc:sldMk cId="769989057" sldId="266"/>
            <ac:picMk id="35" creationId="{0499D36C-0652-6181-1635-FE1AFCDAB292}"/>
          </ac:picMkLst>
        </pc:picChg>
      </pc:sldChg>
      <pc:sldChg chg="modSp ord">
        <pc:chgData name="NEUMANN, Jessica" userId="S::j.neumann@unido.org::914886c0-7617-4d76-8201-ce7e20b2ba3a" providerId="AD" clId="Web-{58A5AD1B-FF21-EFC8-74FB-FEFD758D3C88}" dt="2024-11-01T15:10:32.362" v="70" actId="20577"/>
        <pc:sldMkLst>
          <pc:docMk/>
          <pc:sldMk cId="1297651286" sldId="268"/>
        </pc:sldMkLst>
        <pc:spChg chg="mod">
          <ac:chgData name="NEUMANN, Jessica" userId="S::j.neumann@unido.org::914886c0-7617-4d76-8201-ce7e20b2ba3a" providerId="AD" clId="Web-{58A5AD1B-FF21-EFC8-74FB-FEFD758D3C88}" dt="2024-11-01T15:10:32.362" v="70" actId="20577"/>
          <ac:spMkLst>
            <pc:docMk/>
            <pc:sldMk cId="1297651286" sldId="268"/>
            <ac:spMk id="16" creationId="{8369D050-6569-B138-B953-BC874469684A}"/>
          </ac:spMkLst>
        </pc:spChg>
      </pc:sldChg>
      <pc:sldChg chg="addSp delSp modSp add ord">
        <pc:chgData name="NEUMANN, Jessica" userId="S::j.neumann@unido.org::914886c0-7617-4d76-8201-ce7e20b2ba3a" providerId="AD" clId="Web-{58A5AD1B-FF21-EFC8-74FB-FEFD758D3C88}" dt="2024-11-01T14:36:03.054" v="63"/>
        <pc:sldMkLst>
          <pc:docMk/>
          <pc:sldMk cId="0" sldId="270"/>
        </pc:sldMkLst>
        <pc:spChg chg="add del mod">
          <ac:chgData name="NEUMANN, Jessica" userId="S::j.neumann@unido.org::914886c0-7617-4d76-8201-ce7e20b2ba3a" providerId="AD" clId="Web-{58A5AD1B-FF21-EFC8-74FB-FEFD758D3C88}" dt="2024-11-01T14:19:55.895" v="51"/>
          <ac:spMkLst>
            <pc:docMk/>
            <pc:sldMk cId="0" sldId="270"/>
            <ac:spMk id="20" creationId="{C8FE7388-9FB3-E810-C25B-CC3ACB1072E7}"/>
          </ac:spMkLst>
        </pc:spChg>
        <pc:spChg chg="add mod">
          <ac:chgData name="NEUMANN, Jessica" userId="S::j.neumann@unido.org::914886c0-7617-4d76-8201-ce7e20b2ba3a" providerId="AD" clId="Web-{58A5AD1B-FF21-EFC8-74FB-FEFD758D3C88}" dt="2024-11-01T14:20:56.585" v="58" actId="14100"/>
          <ac:spMkLst>
            <pc:docMk/>
            <pc:sldMk cId="0" sldId="270"/>
            <ac:spMk id="23" creationId="{D34CFE50-1A5F-8ECE-5171-3E34A564B3B6}"/>
          </ac:spMkLst>
        </pc:spChg>
        <pc:spChg chg="mod">
          <ac:chgData name="NEUMANN, Jessica" userId="S::j.neumann@unido.org::914886c0-7617-4d76-8201-ce7e20b2ba3a" providerId="AD" clId="Web-{58A5AD1B-FF21-EFC8-74FB-FEFD758D3C88}" dt="2024-11-01T14:21:24.398" v="59" actId="20577"/>
          <ac:spMkLst>
            <pc:docMk/>
            <pc:sldMk cId="0" sldId="270"/>
            <ac:spMk id="83" creationId="{C3175E56-61B5-9659-B179-E10DAB9542B4}"/>
          </ac:spMkLst>
        </pc:spChg>
        <pc:grpChg chg="mod">
          <ac:chgData name="NEUMANN, Jessica" userId="S::j.neumann@unido.org::914886c0-7617-4d76-8201-ce7e20b2ba3a" providerId="AD" clId="Web-{58A5AD1B-FF21-EFC8-74FB-FEFD758D3C88}" dt="2024-11-01T14:20:56.303" v="54" actId="14100"/>
          <ac:grpSpMkLst>
            <pc:docMk/>
            <pc:sldMk cId="0" sldId="270"/>
            <ac:grpSpMk id="97" creationId="{CA41075D-2882-2505-430C-0004171E73BC}"/>
          </ac:grpSpMkLst>
        </pc:grpChg>
        <pc:grpChg chg="mod">
          <ac:chgData name="NEUMANN, Jessica" userId="S::j.neumann@unido.org::914886c0-7617-4d76-8201-ce7e20b2ba3a" providerId="AD" clId="Web-{58A5AD1B-FF21-EFC8-74FB-FEFD758D3C88}" dt="2024-11-01T14:20:56.382" v="55" actId="14100"/>
          <ac:grpSpMkLst>
            <pc:docMk/>
            <pc:sldMk cId="0" sldId="270"/>
            <ac:grpSpMk id="98" creationId="{D4067DB9-BFF3-419C-EB48-9201AB181D1E}"/>
          </ac:grpSpMkLst>
        </pc:grpChg>
        <pc:grpChg chg="mod">
          <ac:chgData name="NEUMANN, Jessica" userId="S::j.neumann@unido.org::914886c0-7617-4d76-8201-ce7e20b2ba3a" providerId="AD" clId="Web-{58A5AD1B-FF21-EFC8-74FB-FEFD758D3C88}" dt="2024-11-01T14:20:56.475" v="56" actId="14100"/>
          <ac:grpSpMkLst>
            <pc:docMk/>
            <pc:sldMk cId="0" sldId="270"/>
            <ac:grpSpMk id="99" creationId="{60C85F5F-1545-FF88-D9B2-F770CE2B18DF}"/>
          </ac:grpSpMkLst>
        </pc:grpChg>
        <pc:grpChg chg="mod">
          <ac:chgData name="NEUMANN, Jessica" userId="S::j.neumann@unido.org::914886c0-7617-4d76-8201-ce7e20b2ba3a" providerId="AD" clId="Web-{58A5AD1B-FF21-EFC8-74FB-FEFD758D3C88}" dt="2024-11-01T14:20:56.569" v="57" actId="14100"/>
          <ac:grpSpMkLst>
            <pc:docMk/>
            <pc:sldMk cId="0" sldId="270"/>
            <ac:grpSpMk id="100" creationId="{F41BAB7B-137A-B0FF-FD46-D60E0BF7CF3A}"/>
          </ac:grpSpMkLst>
        </pc:grpChg>
        <pc:picChg chg="add">
          <ac:chgData name="NEUMANN, Jessica" userId="S::j.neumann@unido.org::914886c0-7617-4d76-8201-ce7e20b2ba3a" providerId="AD" clId="Web-{58A5AD1B-FF21-EFC8-74FB-FEFD758D3C88}" dt="2024-11-01T14:20:02.895" v="52"/>
          <ac:picMkLst>
            <pc:docMk/>
            <pc:sldMk cId="0" sldId="270"/>
            <ac:picMk id="25" creationId="{692B3582-AFA7-540C-CCB3-AA33F26B577D}"/>
          </ac:picMkLst>
        </pc:picChg>
      </pc:sldChg>
      <pc:sldChg chg="modSp ord">
        <pc:chgData name="NEUMANN, Jessica" userId="S::j.neumann@unido.org::914886c0-7617-4d76-8201-ce7e20b2ba3a" providerId="AD" clId="Web-{58A5AD1B-FF21-EFC8-74FB-FEFD758D3C88}" dt="2024-11-01T15:08:36.795" v="67"/>
        <pc:sldMkLst>
          <pc:docMk/>
          <pc:sldMk cId="0" sldId="271"/>
        </pc:sldMkLst>
        <pc:spChg chg="mod">
          <ac:chgData name="NEUMANN, Jessica" userId="S::j.neumann@unido.org::914886c0-7617-4d76-8201-ce7e20b2ba3a" providerId="AD" clId="Web-{58A5AD1B-FF21-EFC8-74FB-FEFD758D3C88}" dt="2024-11-01T13:22:12.563" v="18" actId="1076"/>
          <ac:spMkLst>
            <pc:docMk/>
            <pc:sldMk cId="0" sldId="271"/>
            <ac:spMk id="42" creationId="{00000000-0000-0000-0000-000000000000}"/>
          </ac:spMkLst>
        </pc:spChg>
      </pc:sldChg>
      <pc:sldChg chg="ord">
        <pc:chgData name="NEUMANN, Jessica" userId="S::j.neumann@unido.org::914886c0-7617-4d76-8201-ce7e20b2ba3a" providerId="AD" clId="Web-{58A5AD1B-FF21-EFC8-74FB-FEFD758D3C88}" dt="2024-11-01T14:35:43.490" v="61"/>
        <pc:sldMkLst>
          <pc:docMk/>
          <pc:sldMk cId="3385465016" sldId="272"/>
        </pc:sldMkLst>
      </pc:sldChg>
      <pc:sldChg chg="modSp ord">
        <pc:chgData name="NEUMANN, Jessica" userId="S::j.neumann@unido.org::914886c0-7617-4d76-8201-ce7e20b2ba3a" providerId="AD" clId="Web-{58A5AD1B-FF21-EFC8-74FB-FEFD758D3C88}" dt="2024-11-01T15:07:59.857" v="64"/>
        <pc:sldMkLst>
          <pc:docMk/>
          <pc:sldMk cId="3425653985" sldId="273"/>
        </pc:sldMkLst>
        <pc:spChg chg="mod">
          <ac:chgData name="NEUMANN, Jessica" userId="S::j.neumann@unido.org::914886c0-7617-4d76-8201-ce7e20b2ba3a" providerId="AD" clId="Web-{58A5AD1B-FF21-EFC8-74FB-FEFD758D3C88}" dt="2024-11-01T13:23:03.799" v="31"/>
          <ac:spMkLst>
            <pc:docMk/>
            <pc:sldMk cId="3425653985" sldId="273"/>
            <ac:spMk id="19" creationId="{EAB3782E-1255-709E-B8F1-8CCD24B311A7}"/>
          </ac:spMkLst>
        </pc:spChg>
        <pc:picChg chg="mod">
          <ac:chgData name="NEUMANN, Jessica" userId="S::j.neumann@unido.org::914886c0-7617-4d76-8201-ce7e20b2ba3a" providerId="AD" clId="Web-{58A5AD1B-FF21-EFC8-74FB-FEFD758D3C88}" dt="2024-11-01T13:23:34.503" v="38" actId="1076"/>
          <ac:picMkLst>
            <pc:docMk/>
            <pc:sldMk cId="3425653985" sldId="273"/>
            <ac:picMk id="11" creationId="{5624ECEF-CE2D-69B9-7FC2-A40DEF7B5FB7}"/>
          </ac:picMkLst>
        </pc:picChg>
      </pc:sldChg>
      <pc:sldChg chg="modSp ord">
        <pc:chgData name="NEUMANN, Jessica" userId="S::j.neumann@unido.org::914886c0-7617-4d76-8201-ce7e20b2ba3a" providerId="AD" clId="Web-{58A5AD1B-FF21-EFC8-74FB-FEFD758D3C88}" dt="2024-11-01T15:08:22.561" v="66"/>
        <pc:sldMkLst>
          <pc:docMk/>
          <pc:sldMk cId="1487823205" sldId="274"/>
        </pc:sldMkLst>
        <pc:spChg chg="mod">
          <ac:chgData name="NEUMANN, Jessica" userId="S::j.neumann@unido.org::914886c0-7617-4d76-8201-ce7e20b2ba3a" providerId="AD" clId="Web-{58A5AD1B-FF21-EFC8-74FB-FEFD758D3C88}" dt="2024-11-01T13:21:40.281" v="17" actId="1076"/>
          <ac:spMkLst>
            <pc:docMk/>
            <pc:sldMk cId="1487823205" sldId="274"/>
            <ac:spMk id="7" creationId="{FB7D3AD9-243F-AB46-A654-FA0512148F89}"/>
          </ac:spMkLst>
        </pc:spChg>
        <pc:picChg chg="mod">
          <ac:chgData name="NEUMANN, Jessica" userId="S::j.neumann@unido.org::914886c0-7617-4d76-8201-ce7e20b2ba3a" providerId="AD" clId="Web-{58A5AD1B-FF21-EFC8-74FB-FEFD758D3C88}" dt="2024-11-01T13:24:05.566" v="39" actId="1076"/>
          <ac:picMkLst>
            <pc:docMk/>
            <pc:sldMk cId="1487823205" sldId="274"/>
            <ac:picMk id="2" creationId="{3A557965-E279-991E-9903-611F98B11836}"/>
          </ac:picMkLst>
        </pc:picChg>
      </pc:sldChg>
      <pc:sldChg chg="ord">
        <pc:chgData name="NEUMANN, Jessica" userId="S::j.neumann@unido.org::914886c0-7617-4d76-8201-ce7e20b2ba3a" providerId="AD" clId="Web-{58A5AD1B-FF21-EFC8-74FB-FEFD758D3C88}" dt="2024-11-01T13:18:13.790" v="10"/>
        <pc:sldMkLst>
          <pc:docMk/>
          <pc:sldMk cId="720785299" sldId="275"/>
        </pc:sldMkLst>
      </pc:sldChg>
      <pc:sldChg chg="modSp del ord">
        <pc:chgData name="NEUMANN, Jessica" userId="S::j.neumann@unido.org::914886c0-7617-4d76-8201-ce7e20b2ba3a" providerId="AD" clId="Web-{58A5AD1B-FF21-EFC8-74FB-FEFD758D3C88}" dt="2024-11-01T14:20:12.427" v="53"/>
        <pc:sldMkLst>
          <pc:docMk/>
          <pc:sldMk cId="1957521552" sldId="276"/>
        </pc:sldMkLst>
        <pc:spChg chg="mod">
          <ac:chgData name="NEUMANN, Jessica" userId="S::j.neumann@unido.org::914886c0-7617-4d76-8201-ce7e20b2ba3a" providerId="AD" clId="Web-{58A5AD1B-FF21-EFC8-74FB-FEFD758D3C88}" dt="2024-11-01T13:20:09.012" v="14" actId="20577"/>
          <ac:spMkLst>
            <pc:docMk/>
            <pc:sldMk cId="1957521552" sldId="276"/>
            <ac:spMk id="15" creationId="{00000000-0000-0000-0000-000000000000}"/>
          </ac:spMkLst>
        </pc:spChg>
        <pc:spChg chg="mod">
          <ac:chgData name="NEUMANN, Jessica" userId="S::j.neumann@unido.org::914886c0-7617-4d76-8201-ce7e20b2ba3a" providerId="AD" clId="Web-{58A5AD1B-FF21-EFC8-74FB-FEFD758D3C88}" dt="2024-11-01T13:21:28.812" v="16" actId="14100"/>
          <ac:spMkLst>
            <pc:docMk/>
            <pc:sldMk cId="1957521552" sldId="276"/>
            <ac:spMk id="43" creationId="{00000000-0000-0000-0000-000000000000}"/>
          </ac:spMkLst>
        </pc:spChg>
      </pc:sldChg>
      <pc:sldChg chg="modSp ord">
        <pc:chgData name="NEUMANN, Jessica" userId="S::j.neumann@unido.org::914886c0-7617-4d76-8201-ce7e20b2ba3a" providerId="AD" clId="Web-{58A5AD1B-FF21-EFC8-74FB-FEFD758D3C88}" dt="2024-11-01T15:11:10.519" v="78" actId="20577"/>
        <pc:sldMkLst>
          <pc:docMk/>
          <pc:sldMk cId="116121387" sldId="277"/>
        </pc:sldMkLst>
        <pc:spChg chg="mod">
          <ac:chgData name="NEUMANN, Jessica" userId="S::j.neumann@unido.org::914886c0-7617-4d76-8201-ce7e20b2ba3a" providerId="AD" clId="Web-{58A5AD1B-FF21-EFC8-74FB-FEFD758D3C88}" dt="2024-11-01T15:11:10.519" v="78" actId="20577"/>
          <ac:spMkLst>
            <pc:docMk/>
            <pc:sldMk cId="116121387" sldId="277"/>
            <ac:spMk id="25" creationId="{8369D050-6569-B138-B953-BC874469684A}"/>
          </ac:spMkLst>
        </pc:spChg>
      </pc:sldChg>
    </pc:docChg>
  </pc:docChgLst>
  <pc:docChgLst>
    <pc:chgData name="NEUMANN, Jessica" userId="914886c0-7617-4d76-8201-ce7e20b2ba3a" providerId="ADAL" clId="{4C969FFD-2BAC-4795-AEB4-3B7E5EA28EBE}"/>
    <pc:docChg chg="addSld delSld modSld">
      <pc:chgData name="NEUMANN, Jessica" userId="914886c0-7617-4d76-8201-ce7e20b2ba3a" providerId="ADAL" clId="{4C969FFD-2BAC-4795-AEB4-3B7E5EA28EBE}" dt="2024-10-31T13:35:05.785" v="48" actId="1076"/>
      <pc:docMkLst>
        <pc:docMk/>
      </pc:docMkLst>
      <pc:sldChg chg="addSp modSp mod">
        <pc:chgData name="NEUMANN, Jessica" userId="914886c0-7617-4d76-8201-ce7e20b2ba3a" providerId="ADAL" clId="{4C969FFD-2BAC-4795-AEB4-3B7E5EA28EBE}" dt="2024-10-31T13:26:18.086" v="28" actId="1076"/>
        <pc:sldMkLst>
          <pc:docMk/>
          <pc:sldMk cId="1257831442" sldId="265"/>
        </pc:sldMkLst>
        <pc:picChg chg="add mod">
          <ac:chgData name="NEUMANN, Jessica" userId="914886c0-7617-4d76-8201-ce7e20b2ba3a" providerId="ADAL" clId="{4C969FFD-2BAC-4795-AEB4-3B7E5EA28EBE}" dt="2024-10-31T13:26:18.086" v="28" actId="1076"/>
          <ac:picMkLst>
            <pc:docMk/>
            <pc:sldMk cId="1257831442" sldId="265"/>
            <ac:picMk id="4" creationId="{67ABAA7B-08A8-1D1D-25ED-D524A8136EAF}"/>
          </ac:picMkLst>
        </pc:picChg>
      </pc:sldChg>
      <pc:sldChg chg="addSp modSp mod">
        <pc:chgData name="NEUMANN, Jessica" userId="914886c0-7617-4d76-8201-ce7e20b2ba3a" providerId="ADAL" clId="{4C969FFD-2BAC-4795-AEB4-3B7E5EA28EBE}" dt="2024-10-31T13:32:32.122" v="42" actId="1076"/>
        <pc:sldMkLst>
          <pc:docMk/>
          <pc:sldMk cId="769989057" sldId="266"/>
        </pc:sldMkLst>
        <pc:picChg chg="add mod">
          <ac:chgData name="NEUMANN, Jessica" userId="914886c0-7617-4d76-8201-ce7e20b2ba3a" providerId="ADAL" clId="{4C969FFD-2BAC-4795-AEB4-3B7E5EA28EBE}" dt="2024-10-31T13:32:32.122" v="42" actId="1076"/>
          <ac:picMkLst>
            <pc:docMk/>
            <pc:sldMk cId="769989057" sldId="266"/>
            <ac:picMk id="3" creationId="{9DF30D08-EA87-9A1E-2022-CA7A0F7D3A2B}"/>
          </ac:picMkLst>
        </pc:picChg>
      </pc:sldChg>
      <pc:sldChg chg="addSp modSp mod">
        <pc:chgData name="NEUMANN, Jessica" userId="914886c0-7617-4d76-8201-ce7e20b2ba3a" providerId="ADAL" clId="{4C969FFD-2BAC-4795-AEB4-3B7E5EA28EBE}" dt="2024-10-31T13:32:19.118" v="40" actId="1076"/>
        <pc:sldMkLst>
          <pc:docMk/>
          <pc:sldMk cId="1297651286" sldId="268"/>
        </pc:sldMkLst>
        <pc:picChg chg="add mod">
          <ac:chgData name="NEUMANN, Jessica" userId="914886c0-7617-4d76-8201-ce7e20b2ba3a" providerId="ADAL" clId="{4C969FFD-2BAC-4795-AEB4-3B7E5EA28EBE}" dt="2024-10-31T13:32:19.118" v="40" actId="1076"/>
          <ac:picMkLst>
            <pc:docMk/>
            <pc:sldMk cId="1297651286" sldId="268"/>
            <ac:picMk id="4" creationId="{6FDEC8F6-3777-3910-3A77-513676B4D309}"/>
          </ac:picMkLst>
        </pc:picChg>
      </pc:sldChg>
      <pc:sldChg chg="addSp modSp mod">
        <pc:chgData name="NEUMANN, Jessica" userId="914886c0-7617-4d76-8201-ce7e20b2ba3a" providerId="ADAL" clId="{4C969FFD-2BAC-4795-AEB4-3B7E5EA28EBE}" dt="2024-10-31T13:35:05.785" v="48" actId="1076"/>
        <pc:sldMkLst>
          <pc:docMk/>
          <pc:sldMk cId="2994334368" sldId="270"/>
        </pc:sldMkLst>
        <pc:picChg chg="add mod">
          <ac:chgData name="NEUMANN, Jessica" userId="914886c0-7617-4d76-8201-ce7e20b2ba3a" providerId="ADAL" clId="{4C969FFD-2BAC-4795-AEB4-3B7E5EA28EBE}" dt="2024-10-31T13:35:05.785" v="48" actId="1076"/>
          <ac:picMkLst>
            <pc:docMk/>
            <pc:sldMk cId="2994334368" sldId="270"/>
            <ac:picMk id="14" creationId="{78A1FB3D-F934-3A2A-777F-8A1726010EF7}"/>
          </ac:picMkLst>
        </pc:picChg>
      </pc:sldChg>
      <pc:sldChg chg="addSp modSp mod">
        <pc:chgData name="NEUMANN, Jessica" userId="914886c0-7617-4d76-8201-ce7e20b2ba3a" providerId="ADAL" clId="{4C969FFD-2BAC-4795-AEB4-3B7E5EA28EBE}" dt="2024-10-31T13:34:56.566" v="47" actId="1076"/>
        <pc:sldMkLst>
          <pc:docMk/>
          <pc:sldMk cId="0" sldId="271"/>
        </pc:sldMkLst>
        <pc:picChg chg="add mod">
          <ac:chgData name="NEUMANN, Jessica" userId="914886c0-7617-4d76-8201-ce7e20b2ba3a" providerId="ADAL" clId="{4C969FFD-2BAC-4795-AEB4-3B7E5EA28EBE}" dt="2024-10-31T13:34:56.566" v="47" actId="1076"/>
          <ac:picMkLst>
            <pc:docMk/>
            <pc:sldMk cId="0" sldId="271"/>
            <ac:picMk id="5" creationId="{DB7CB253-E260-2E78-C3F1-43179B606529}"/>
          </ac:picMkLst>
        </pc:picChg>
      </pc:sldChg>
      <pc:sldChg chg="addSp modSp mod">
        <pc:chgData name="NEUMANN, Jessica" userId="914886c0-7617-4d76-8201-ce7e20b2ba3a" providerId="ADAL" clId="{4C969FFD-2BAC-4795-AEB4-3B7E5EA28EBE}" dt="2024-10-31T13:34:52.388" v="46" actId="1076"/>
        <pc:sldMkLst>
          <pc:docMk/>
          <pc:sldMk cId="3385465016" sldId="272"/>
        </pc:sldMkLst>
        <pc:picChg chg="add mod">
          <ac:chgData name="NEUMANN, Jessica" userId="914886c0-7617-4d76-8201-ce7e20b2ba3a" providerId="ADAL" clId="{4C969FFD-2BAC-4795-AEB4-3B7E5EA28EBE}" dt="2024-10-31T13:34:52.388" v="46" actId="1076"/>
          <ac:picMkLst>
            <pc:docMk/>
            <pc:sldMk cId="3385465016" sldId="272"/>
            <ac:picMk id="5" creationId="{8418F52C-2D35-9E99-3382-C24C81DE0156}"/>
          </ac:picMkLst>
        </pc:picChg>
      </pc:sldChg>
      <pc:sldChg chg="addSp modSp mod">
        <pc:chgData name="NEUMANN, Jessica" userId="914886c0-7617-4d76-8201-ce7e20b2ba3a" providerId="ADAL" clId="{4C969FFD-2BAC-4795-AEB4-3B7E5EA28EBE}" dt="2024-10-31T13:32:28.419" v="41" actId="1076"/>
        <pc:sldMkLst>
          <pc:docMk/>
          <pc:sldMk cId="3425653985" sldId="273"/>
        </pc:sldMkLst>
        <pc:picChg chg="add mod">
          <ac:chgData name="NEUMANN, Jessica" userId="914886c0-7617-4d76-8201-ce7e20b2ba3a" providerId="ADAL" clId="{4C969FFD-2BAC-4795-AEB4-3B7E5EA28EBE}" dt="2024-10-31T13:32:28.419" v="41" actId="1076"/>
          <ac:picMkLst>
            <pc:docMk/>
            <pc:sldMk cId="3425653985" sldId="273"/>
            <ac:picMk id="11" creationId="{5624ECEF-CE2D-69B9-7FC2-A40DEF7B5FB7}"/>
          </ac:picMkLst>
        </pc:picChg>
      </pc:sldChg>
      <pc:sldChg chg="modSp mod">
        <pc:chgData name="NEUMANN, Jessica" userId="914886c0-7617-4d76-8201-ce7e20b2ba3a" providerId="ADAL" clId="{4C969FFD-2BAC-4795-AEB4-3B7E5EA28EBE}" dt="2024-10-31T13:32:39.490" v="43" actId="1076"/>
        <pc:sldMkLst>
          <pc:docMk/>
          <pc:sldMk cId="1487823205" sldId="274"/>
        </pc:sldMkLst>
        <pc:picChg chg="mod">
          <ac:chgData name="NEUMANN, Jessica" userId="914886c0-7617-4d76-8201-ce7e20b2ba3a" providerId="ADAL" clId="{4C969FFD-2BAC-4795-AEB4-3B7E5EA28EBE}" dt="2024-10-31T13:32:39.490" v="43" actId="1076"/>
          <ac:picMkLst>
            <pc:docMk/>
            <pc:sldMk cId="1487823205" sldId="274"/>
            <ac:picMk id="2" creationId="{3A557965-E279-991E-9903-611F98B11836}"/>
          </ac:picMkLst>
        </pc:picChg>
      </pc:sldChg>
      <pc:sldChg chg="modSp mod">
        <pc:chgData name="NEUMANN, Jessica" userId="914886c0-7617-4d76-8201-ce7e20b2ba3a" providerId="ADAL" clId="{4C969FFD-2BAC-4795-AEB4-3B7E5EA28EBE}" dt="2024-10-31T13:32:43.953" v="44" actId="1076"/>
        <pc:sldMkLst>
          <pc:docMk/>
          <pc:sldMk cId="720785299" sldId="275"/>
        </pc:sldMkLst>
        <pc:picChg chg="mod">
          <ac:chgData name="NEUMANN, Jessica" userId="914886c0-7617-4d76-8201-ce7e20b2ba3a" providerId="ADAL" clId="{4C969FFD-2BAC-4795-AEB4-3B7E5EA28EBE}" dt="2024-10-31T13:32:43.953" v="44" actId="1076"/>
          <ac:picMkLst>
            <pc:docMk/>
            <pc:sldMk cId="720785299" sldId="275"/>
            <ac:picMk id="17" creationId="{28795823-8AE7-98B9-7A07-2AE3E2D6BCA1}"/>
          </ac:picMkLst>
        </pc:picChg>
      </pc:sldChg>
      <pc:sldChg chg="add del">
        <pc:chgData name="NEUMANN, Jessica" userId="914886c0-7617-4d76-8201-ce7e20b2ba3a" providerId="ADAL" clId="{4C969FFD-2BAC-4795-AEB4-3B7E5EA28EBE}" dt="2024-10-31T13:24:32.056" v="3"/>
        <pc:sldMkLst>
          <pc:docMk/>
          <pc:sldMk cId="2180137831" sldId="276"/>
        </pc:sldMkLst>
      </pc:sldChg>
    </pc:docChg>
  </pc:docChgLst>
  <pc:docChgLst>
    <pc:chgData name="NEUMANN, Jessica" userId="S::j.neumann@unido.org::914886c0-7617-4d76-8201-ce7e20b2ba3a" providerId="AD" clId="Web-{AB73FCAA-FE42-1A98-DD09-07BC5ED8DE37}"/>
    <pc:docChg chg="modSld">
      <pc:chgData name="NEUMANN, Jessica" userId="S::j.neumann@unido.org::914886c0-7617-4d76-8201-ce7e20b2ba3a" providerId="AD" clId="Web-{AB73FCAA-FE42-1A98-DD09-07BC5ED8DE37}" dt="2024-11-01T09:17:03.555" v="9" actId="20577"/>
      <pc:docMkLst>
        <pc:docMk/>
      </pc:docMkLst>
      <pc:sldChg chg="addSp delSp modSp">
        <pc:chgData name="NEUMANN, Jessica" userId="S::j.neumann@unido.org::914886c0-7617-4d76-8201-ce7e20b2ba3a" providerId="AD" clId="Web-{AB73FCAA-FE42-1A98-DD09-07BC5ED8DE37}" dt="2024-11-01T09:15:45.255" v="7" actId="20577"/>
        <pc:sldMkLst>
          <pc:docMk/>
          <pc:sldMk cId="1957521552" sldId="276"/>
        </pc:sldMkLst>
        <pc:spChg chg="del mod">
          <ac:chgData name="NEUMANN, Jessica" userId="S::j.neumann@unido.org::914886c0-7617-4d76-8201-ce7e20b2ba3a" providerId="AD" clId="Web-{AB73FCAA-FE42-1A98-DD09-07BC5ED8DE37}" dt="2024-11-01T09:15:34.724" v="4"/>
          <ac:spMkLst>
            <pc:docMk/>
            <pc:sldMk cId="1957521552" sldId="276"/>
            <ac:spMk id="2" creationId="{8369D050-6569-B138-B953-BC874469684A}"/>
          </ac:spMkLst>
        </pc:spChg>
        <pc:spChg chg="add mod">
          <ac:chgData name="NEUMANN, Jessica" userId="S::j.neumann@unido.org::914886c0-7617-4d76-8201-ce7e20b2ba3a" providerId="AD" clId="Web-{AB73FCAA-FE42-1A98-DD09-07BC5ED8DE37}" dt="2024-11-01T09:15:45.255" v="7" actId="20577"/>
          <ac:spMkLst>
            <pc:docMk/>
            <pc:sldMk cId="1957521552" sldId="276"/>
            <ac:spMk id="45" creationId="{1258B40B-5B1A-2B59-CEB0-28038259CFC8}"/>
          </ac:spMkLst>
        </pc:spChg>
        <pc:picChg chg="del">
          <ac:chgData name="NEUMANN, Jessica" userId="S::j.neumann@unido.org::914886c0-7617-4d76-8201-ce7e20b2ba3a" providerId="AD" clId="Web-{AB73FCAA-FE42-1A98-DD09-07BC5ED8DE37}" dt="2024-11-01T09:14:18.893" v="0"/>
          <ac:picMkLst>
            <pc:docMk/>
            <pc:sldMk cId="1957521552" sldId="276"/>
            <ac:picMk id="3" creationId="{F0321AC3-649A-584B-7E70-3FA5BC3DDA4B}"/>
          </ac:picMkLst>
        </pc:picChg>
      </pc:sldChg>
      <pc:sldChg chg="modSp">
        <pc:chgData name="NEUMANN, Jessica" userId="S::j.neumann@unido.org::914886c0-7617-4d76-8201-ce7e20b2ba3a" providerId="AD" clId="Web-{AB73FCAA-FE42-1A98-DD09-07BC5ED8DE37}" dt="2024-11-01T09:17:03.555" v="9" actId="20577"/>
        <pc:sldMkLst>
          <pc:docMk/>
          <pc:sldMk cId="116121387" sldId="277"/>
        </pc:sldMkLst>
        <pc:spChg chg="mod">
          <ac:chgData name="NEUMANN, Jessica" userId="S::j.neumann@unido.org::914886c0-7617-4d76-8201-ce7e20b2ba3a" providerId="AD" clId="Web-{AB73FCAA-FE42-1A98-DD09-07BC5ED8DE37}" dt="2024-11-01T09:17:03.555" v="9" actId="20577"/>
          <ac:spMkLst>
            <pc:docMk/>
            <pc:sldMk cId="116121387" sldId="277"/>
            <ac:spMk id="19" creationId="{7AAD5639-5583-5EE9-3F22-2AE47854F6D1}"/>
          </ac:spMkLst>
        </pc:spChg>
      </pc:sldChg>
    </pc:docChg>
  </pc:docChgLst>
  <pc:docChgLst>
    <pc:chgData name="NEUMANN, Jessica" userId="S::j.neumann@unido.org::914886c0-7617-4d76-8201-ce7e20b2ba3a" providerId="AD" clId="Web-{9682ED70-E8E5-0447-EFAF-43682BBA39E1}"/>
    <pc:docChg chg="delSld modSld modSection">
      <pc:chgData name="NEUMANN, Jessica" userId="S::j.neumann@unido.org::914886c0-7617-4d76-8201-ce7e20b2ba3a" providerId="AD" clId="Web-{9682ED70-E8E5-0447-EFAF-43682BBA39E1}" dt="2024-11-01T09:54:19.560" v="4" actId="14100"/>
      <pc:docMkLst>
        <pc:docMk/>
      </pc:docMkLst>
      <pc:sldChg chg="del">
        <pc:chgData name="NEUMANN, Jessica" userId="S::j.neumann@unido.org::914886c0-7617-4d76-8201-ce7e20b2ba3a" providerId="AD" clId="Web-{9682ED70-E8E5-0447-EFAF-43682BBA39E1}" dt="2024-11-01T09:45:20.558" v="0"/>
        <pc:sldMkLst>
          <pc:docMk/>
          <pc:sldMk cId="1668724775" sldId="256"/>
        </pc:sldMkLst>
      </pc:sldChg>
      <pc:sldChg chg="modSp">
        <pc:chgData name="NEUMANN, Jessica" userId="S::j.neumann@unido.org::914886c0-7617-4d76-8201-ce7e20b2ba3a" providerId="AD" clId="Web-{9682ED70-E8E5-0447-EFAF-43682BBA39E1}" dt="2024-11-01T09:54:19.560" v="4" actId="14100"/>
        <pc:sldMkLst>
          <pc:docMk/>
          <pc:sldMk cId="1257831442" sldId="265"/>
        </pc:sldMkLst>
        <pc:picChg chg="mod">
          <ac:chgData name="NEUMANN, Jessica" userId="S::j.neumann@unido.org::914886c0-7617-4d76-8201-ce7e20b2ba3a" providerId="AD" clId="Web-{9682ED70-E8E5-0447-EFAF-43682BBA39E1}" dt="2024-11-01T09:54:19.560" v="4" actId="14100"/>
          <ac:picMkLst>
            <pc:docMk/>
            <pc:sldMk cId="1257831442" sldId="265"/>
            <ac:picMk id="4" creationId="{67ABAA7B-08A8-1D1D-25ED-D524A8136EAF}"/>
          </ac:picMkLst>
        </pc:picChg>
      </pc:sldChg>
      <pc:sldChg chg="modSp">
        <pc:chgData name="NEUMANN, Jessica" userId="S::j.neumann@unido.org::914886c0-7617-4d76-8201-ce7e20b2ba3a" providerId="AD" clId="Web-{9682ED70-E8E5-0447-EFAF-43682BBA39E1}" dt="2024-11-01T09:46:53.217" v="3"/>
        <pc:sldMkLst>
          <pc:docMk/>
          <pc:sldMk cId="769989057" sldId="266"/>
        </pc:sldMkLst>
        <pc:spChg chg="mod">
          <ac:chgData name="NEUMANN, Jessica" userId="S::j.neumann@unido.org::914886c0-7617-4d76-8201-ce7e20b2ba3a" providerId="AD" clId="Web-{9682ED70-E8E5-0447-EFAF-43682BBA39E1}" dt="2024-11-01T09:46:53.217" v="3"/>
          <ac:spMkLst>
            <pc:docMk/>
            <pc:sldMk cId="769989057" sldId="266"/>
            <ac:spMk id="33" creationId="{BEA738E8-CB03-F31C-011F-4BAF0C66EEDA}"/>
          </ac:spMkLst>
        </pc:spChg>
      </pc:sldChg>
    </pc:docChg>
  </pc:docChgLst>
  <pc:docChgLst>
    <pc:chgData name="NEUMANN, Jessica" userId="S::j.neumann@unido.org::914886c0-7617-4d76-8201-ce7e20b2ba3a" providerId="AD" clId="Web-{1AD8B1CF-7583-E318-4E46-F14D3F6C8623}"/>
    <pc:docChg chg="addSld delSld modSld modSection">
      <pc:chgData name="NEUMANN, Jessica" userId="S::j.neumann@unido.org::914886c0-7617-4d76-8201-ce7e20b2ba3a" providerId="AD" clId="Web-{1AD8B1CF-7583-E318-4E46-F14D3F6C8623}" dt="2024-11-01T08:13:13.711" v="114" actId="1076"/>
      <pc:docMkLst>
        <pc:docMk/>
      </pc:docMkLst>
      <pc:sldChg chg="modSp">
        <pc:chgData name="NEUMANN, Jessica" userId="S::j.neumann@unido.org::914886c0-7617-4d76-8201-ce7e20b2ba3a" providerId="AD" clId="Web-{1AD8B1CF-7583-E318-4E46-F14D3F6C8623}" dt="2024-11-01T08:11:44.115" v="102" actId="1076"/>
        <pc:sldMkLst>
          <pc:docMk/>
          <pc:sldMk cId="3425653985" sldId="273"/>
        </pc:sldMkLst>
        <pc:spChg chg="mod">
          <ac:chgData name="NEUMANN, Jessica" userId="S::j.neumann@unido.org::914886c0-7617-4d76-8201-ce7e20b2ba3a" providerId="AD" clId="Web-{1AD8B1CF-7583-E318-4E46-F14D3F6C8623}" dt="2024-11-01T08:11:44.115" v="102" actId="1076"/>
          <ac:spMkLst>
            <pc:docMk/>
            <pc:sldMk cId="3425653985" sldId="273"/>
            <ac:spMk id="38" creationId="{8369D050-6569-B138-B953-BC874469684A}"/>
          </ac:spMkLst>
        </pc:spChg>
      </pc:sldChg>
      <pc:sldChg chg="delSp modSp">
        <pc:chgData name="NEUMANN, Jessica" userId="S::j.neumann@unido.org::914886c0-7617-4d76-8201-ce7e20b2ba3a" providerId="AD" clId="Web-{1AD8B1CF-7583-E318-4E46-F14D3F6C8623}" dt="2024-11-01T08:11:23.927" v="101" actId="1076"/>
        <pc:sldMkLst>
          <pc:docMk/>
          <pc:sldMk cId="720785299" sldId="275"/>
        </pc:sldMkLst>
        <pc:spChg chg="mod">
          <ac:chgData name="NEUMANN, Jessica" userId="S::j.neumann@unido.org::914886c0-7617-4d76-8201-ce7e20b2ba3a" providerId="AD" clId="Web-{1AD8B1CF-7583-E318-4E46-F14D3F6C8623}" dt="2024-11-01T08:11:13.458" v="99" actId="1076"/>
          <ac:spMkLst>
            <pc:docMk/>
            <pc:sldMk cId="720785299" sldId="275"/>
            <ac:spMk id="2" creationId="{06BDF3C9-7C3A-B53B-795A-5AEB98B079AD}"/>
          </ac:spMkLst>
        </pc:spChg>
        <pc:spChg chg="mod">
          <ac:chgData name="NEUMANN, Jessica" userId="S::j.neumann@unido.org::914886c0-7617-4d76-8201-ce7e20b2ba3a" providerId="AD" clId="Web-{1AD8B1CF-7583-E318-4E46-F14D3F6C8623}" dt="2024-11-01T08:11:13.333" v="92" actId="1076"/>
          <ac:spMkLst>
            <pc:docMk/>
            <pc:sldMk cId="720785299" sldId="275"/>
            <ac:spMk id="3" creationId="{6B03115B-F137-FD6C-4640-7808D17A68BD}"/>
          </ac:spMkLst>
        </pc:spChg>
        <pc:spChg chg="mod">
          <ac:chgData name="NEUMANN, Jessica" userId="S::j.neumann@unido.org::914886c0-7617-4d76-8201-ce7e20b2ba3a" providerId="AD" clId="Web-{1AD8B1CF-7583-E318-4E46-F14D3F6C8623}" dt="2024-11-01T08:11:13.348" v="93" actId="1076"/>
          <ac:spMkLst>
            <pc:docMk/>
            <pc:sldMk cId="720785299" sldId="275"/>
            <ac:spMk id="7" creationId="{E51D0D47-4997-36E1-F582-9EB500A655CF}"/>
          </ac:spMkLst>
        </pc:spChg>
        <pc:spChg chg="mod">
          <ac:chgData name="NEUMANN, Jessica" userId="S::j.neumann@unido.org::914886c0-7617-4d76-8201-ce7e20b2ba3a" providerId="AD" clId="Web-{1AD8B1CF-7583-E318-4E46-F14D3F6C8623}" dt="2024-11-01T08:11:13.364" v="94" actId="1076"/>
          <ac:spMkLst>
            <pc:docMk/>
            <pc:sldMk cId="720785299" sldId="275"/>
            <ac:spMk id="9" creationId="{11F82986-22E0-A04B-D103-0071F5249765}"/>
          </ac:spMkLst>
        </pc:spChg>
        <pc:spChg chg="mod">
          <ac:chgData name="NEUMANN, Jessica" userId="S::j.neumann@unido.org::914886c0-7617-4d76-8201-ce7e20b2ba3a" providerId="AD" clId="Web-{1AD8B1CF-7583-E318-4E46-F14D3F6C8623}" dt="2024-11-01T08:11:13.176" v="85" actId="1076"/>
          <ac:spMkLst>
            <pc:docMk/>
            <pc:sldMk cId="720785299" sldId="275"/>
            <ac:spMk id="11" creationId="{A55E156F-9937-4ACE-639B-225C0A908B59}"/>
          </ac:spMkLst>
        </pc:spChg>
        <pc:spChg chg="mod">
          <ac:chgData name="NEUMANN, Jessica" userId="S::j.neumann@unido.org::914886c0-7617-4d76-8201-ce7e20b2ba3a" providerId="AD" clId="Web-{1AD8B1CF-7583-E318-4E46-F14D3F6C8623}" dt="2024-11-01T08:11:13.380" v="95" actId="1076"/>
          <ac:spMkLst>
            <pc:docMk/>
            <pc:sldMk cId="720785299" sldId="275"/>
            <ac:spMk id="12" creationId="{CE7065BB-FA79-C553-E8A1-37DBD2464DCA}"/>
          </ac:spMkLst>
        </pc:spChg>
        <pc:spChg chg="mod">
          <ac:chgData name="NEUMANN, Jessica" userId="S::j.neumann@unido.org::914886c0-7617-4d76-8201-ce7e20b2ba3a" providerId="AD" clId="Web-{1AD8B1CF-7583-E318-4E46-F14D3F6C8623}" dt="2024-11-01T08:11:13.395" v="96" actId="1076"/>
          <ac:spMkLst>
            <pc:docMk/>
            <pc:sldMk cId="720785299" sldId="275"/>
            <ac:spMk id="13" creationId="{C5FC6893-AE09-1735-C309-F2ECC0BF3737}"/>
          </ac:spMkLst>
        </pc:spChg>
        <pc:spChg chg="mod">
          <ac:chgData name="NEUMANN, Jessica" userId="S::j.neumann@unido.org::914886c0-7617-4d76-8201-ce7e20b2ba3a" providerId="AD" clId="Web-{1AD8B1CF-7583-E318-4E46-F14D3F6C8623}" dt="2024-11-01T08:11:13.426" v="97" actId="1076"/>
          <ac:spMkLst>
            <pc:docMk/>
            <pc:sldMk cId="720785299" sldId="275"/>
            <ac:spMk id="15" creationId="{580BBAF3-3D06-567A-64CF-E073D34EFD50}"/>
          </ac:spMkLst>
        </pc:spChg>
        <pc:spChg chg="mod">
          <ac:chgData name="NEUMANN, Jessica" userId="S::j.neumann@unido.org::914886c0-7617-4d76-8201-ce7e20b2ba3a" providerId="AD" clId="Web-{1AD8B1CF-7583-E318-4E46-F14D3F6C8623}" dt="2024-11-01T08:11:13.442" v="98" actId="1076"/>
          <ac:spMkLst>
            <pc:docMk/>
            <pc:sldMk cId="720785299" sldId="275"/>
            <ac:spMk id="16" creationId="{5E041A03-E89E-7F07-0939-CAC374DD1FFC}"/>
          </ac:spMkLst>
        </pc:spChg>
        <pc:spChg chg="mod">
          <ac:chgData name="NEUMANN, Jessica" userId="S::j.neumann@unido.org::914886c0-7617-4d76-8201-ce7e20b2ba3a" providerId="AD" clId="Web-{1AD8B1CF-7583-E318-4E46-F14D3F6C8623}" dt="2024-11-01T08:11:23.927" v="101" actId="1076"/>
          <ac:spMkLst>
            <pc:docMk/>
            <pc:sldMk cId="720785299" sldId="275"/>
            <ac:spMk id="27" creationId="{4BF54577-6479-9B9A-DE78-011B2AAA6EA5}"/>
          </ac:spMkLst>
        </pc:spChg>
        <pc:spChg chg="mod">
          <ac:chgData name="NEUMANN, Jessica" userId="S::j.neumann@unido.org::914886c0-7617-4d76-8201-ce7e20b2ba3a" providerId="AD" clId="Web-{1AD8B1CF-7583-E318-4E46-F14D3F6C8623}" dt="2024-11-01T08:10:29.722" v="79" actId="1076"/>
          <ac:spMkLst>
            <pc:docMk/>
            <pc:sldMk cId="720785299" sldId="275"/>
            <ac:spMk id="36" creationId="{8369D050-6569-B138-B953-BC874469684A}"/>
          </ac:spMkLst>
        </pc:spChg>
        <pc:grpChg chg="mod">
          <ac:chgData name="NEUMANN, Jessica" userId="S::j.neumann@unido.org::914886c0-7617-4d76-8201-ce7e20b2ba3a" providerId="AD" clId="Web-{1AD8B1CF-7583-E318-4E46-F14D3F6C8623}" dt="2024-11-01T08:11:17.677" v="100" actId="1076"/>
          <ac:grpSpMkLst>
            <pc:docMk/>
            <pc:sldMk cId="720785299" sldId="275"/>
            <ac:grpSpMk id="4" creationId="{00000000-0000-0000-0000-000000000000}"/>
          </ac:grpSpMkLst>
        </pc:grpChg>
        <pc:picChg chg="mod">
          <ac:chgData name="NEUMANN, Jessica" userId="S::j.neumann@unido.org::914886c0-7617-4d76-8201-ce7e20b2ba3a" providerId="AD" clId="Web-{1AD8B1CF-7583-E318-4E46-F14D3F6C8623}" dt="2024-11-01T08:11:13.255" v="88" actId="1076"/>
          <ac:picMkLst>
            <pc:docMk/>
            <pc:sldMk cId="720785299" sldId="275"/>
            <ac:picMk id="5" creationId="{FAC4C672-30F6-18DA-B383-59E5E1BBBC28}"/>
          </ac:picMkLst>
        </pc:picChg>
        <pc:picChg chg="mod">
          <ac:chgData name="NEUMANN, Jessica" userId="S::j.neumann@unido.org::914886c0-7617-4d76-8201-ce7e20b2ba3a" providerId="AD" clId="Web-{1AD8B1CF-7583-E318-4E46-F14D3F6C8623}" dt="2024-11-01T08:11:13.286" v="89" actId="1076"/>
          <ac:picMkLst>
            <pc:docMk/>
            <pc:sldMk cId="720785299" sldId="275"/>
            <ac:picMk id="6" creationId="{8AE64FDF-B6C1-CBF9-32F6-4DFAA1389FD7}"/>
          </ac:picMkLst>
        </pc:picChg>
        <pc:picChg chg="mod">
          <ac:chgData name="NEUMANN, Jessica" userId="S::j.neumann@unido.org::914886c0-7617-4d76-8201-ce7e20b2ba3a" providerId="AD" clId="Web-{1AD8B1CF-7583-E318-4E46-F14D3F6C8623}" dt="2024-11-01T08:11:13.208" v="86" actId="1076"/>
          <ac:picMkLst>
            <pc:docMk/>
            <pc:sldMk cId="720785299" sldId="275"/>
            <ac:picMk id="1026" creationId="{BA935ECD-3E51-B8D0-2474-77433149E26B}"/>
          </ac:picMkLst>
        </pc:picChg>
        <pc:picChg chg="mod">
          <ac:chgData name="NEUMANN, Jessica" userId="S::j.neumann@unido.org::914886c0-7617-4d76-8201-ce7e20b2ba3a" providerId="AD" clId="Web-{1AD8B1CF-7583-E318-4E46-F14D3F6C8623}" dt="2024-11-01T08:11:13.223" v="87" actId="1076"/>
          <ac:picMkLst>
            <pc:docMk/>
            <pc:sldMk cId="720785299" sldId="275"/>
            <ac:picMk id="1028" creationId="{24966939-4D0A-2323-27B1-5F1A984E9E12}"/>
          </ac:picMkLst>
        </pc:picChg>
        <pc:cxnChg chg="del mod">
          <ac:chgData name="NEUMANN, Jessica" userId="S::j.neumann@unido.org::914886c0-7617-4d76-8201-ce7e20b2ba3a" providerId="AD" clId="Web-{1AD8B1CF-7583-E318-4E46-F14D3F6C8623}" dt="2024-11-01T08:11:01.004" v="84"/>
          <ac:cxnSpMkLst>
            <pc:docMk/>
            <pc:sldMk cId="720785299" sldId="275"/>
            <ac:cxnSpMk id="24" creationId="{7B75FBD1-9263-A2CC-0C0F-112E93A4DB13}"/>
          </ac:cxnSpMkLst>
        </pc:cxnChg>
        <pc:cxnChg chg="mod">
          <ac:chgData name="NEUMANN, Jessica" userId="S::j.neumann@unido.org::914886c0-7617-4d76-8201-ce7e20b2ba3a" providerId="AD" clId="Web-{1AD8B1CF-7583-E318-4E46-F14D3F6C8623}" dt="2024-11-01T08:11:13.301" v="90" actId="1076"/>
          <ac:cxnSpMkLst>
            <pc:docMk/>
            <pc:sldMk cId="720785299" sldId="275"/>
            <ac:cxnSpMk id="29" creationId="{3DAA56BA-D45C-5F11-3039-22F6FA872142}"/>
          </ac:cxnSpMkLst>
        </pc:cxnChg>
        <pc:cxnChg chg="mod">
          <ac:chgData name="NEUMANN, Jessica" userId="S::j.neumann@unido.org::914886c0-7617-4d76-8201-ce7e20b2ba3a" providerId="AD" clId="Web-{1AD8B1CF-7583-E318-4E46-F14D3F6C8623}" dt="2024-11-01T08:11:13.317" v="91" actId="1076"/>
          <ac:cxnSpMkLst>
            <pc:docMk/>
            <pc:sldMk cId="720785299" sldId="275"/>
            <ac:cxnSpMk id="41" creationId="{243B10B9-818F-84E3-3AFF-C7ABE6433C67}"/>
          </ac:cxnSpMkLst>
        </pc:cxnChg>
      </pc:sldChg>
      <pc:sldChg chg="addSp modSp">
        <pc:chgData name="NEUMANN, Jessica" userId="S::j.neumann@unido.org::914886c0-7617-4d76-8201-ce7e20b2ba3a" providerId="AD" clId="Web-{1AD8B1CF-7583-E318-4E46-F14D3F6C8623}" dt="2024-11-01T08:13:13.711" v="114" actId="1076"/>
        <pc:sldMkLst>
          <pc:docMk/>
          <pc:sldMk cId="1957521552" sldId="276"/>
        </pc:sldMkLst>
        <pc:spChg chg="mod">
          <ac:chgData name="NEUMANN, Jessica" userId="S::j.neumann@unido.org::914886c0-7617-4d76-8201-ce7e20b2ba3a" providerId="AD" clId="Web-{1AD8B1CF-7583-E318-4E46-F14D3F6C8623}" dt="2024-11-01T08:13:13.711" v="114" actId="1076"/>
          <ac:spMkLst>
            <pc:docMk/>
            <pc:sldMk cId="1957521552" sldId="276"/>
            <ac:spMk id="2" creationId="{8369D050-6569-B138-B953-BC874469684A}"/>
          </ac:spMkLst>
        </pc:spChg>
        <pc:spChg chg="mod">
          <ac:chgData name="NEUMANN, Jessica" userId="S::j.neumann@unido.org::914886c0-7617-4d76-8201-ce7e20b2ba3a" providerId="AD" clId="Web-{1AD8B1CF-7583-E318-4E46-F14D3F6C8623}" dt="2024-11-01T08:13:05.508" v="113" actId="20577"/>
          <ac:spMkLst>
            <pc:docMk/>
            <pc:sldMk cId="1957521552" sldId="276"/>
            <ac:spMk id="43" creationId="{00000000-0000-0000-0000-000000000000}"/>
          </ac:spMkLst>
        </pc:spChg>
        <pc:picChg chg="add mod">
          <ac:chgData name="NEUMANN, Jessica" userId="S::j.neumann@unido.org::914886c0-7617-4d76-8201-ce7e20b2ba3a" providerId="AD" clId="Web-{1AD8B1CF-7583-E318-4E46-F14D3F6C8623}" dt="2024-11-01T08:12:21.788" v="106" actId="1076"/>
          <ac:picMkLst>
            <pc:docMk/>
            <pc:sldMk cId="1957521552" sldId="276"/>
            <ac:picMk id="3" creationId="{F0321AC3-649A-584B-7E70-3FA5BC3DDA4B}"/>
          </ac:picMkLst>
        </pc:picChg>
      </pc:sldChg>
      <pc:sldChg chg="addSp delSp modSp add del">
        <pc:chgData name="NEUMANN, Jessica" userId="S::j.neumann@unido.org::914886c0-7617-4d76-8201-ce7e20b2ba3a" providerId="AD" clId="Web-{1AD8B1CF-7583-E318-4E46-F14D3F6C8623}" dt="2024-11-01T08:12:12.225" v="104"/>
        <pc:sldMkLst>
          <pc:docMk/>
          <pc:sldMk cId="3807825240" sldId="277"/>
        </pc:sldMkLst>
        <pc:spChg chg="add mod">
          <ac:chgData name="NEUMANN, Jessica" userId="S::j.neumann@unido.org::914886c0-7617-4d76-8201-ce7e20b2ba3a" providerId="AD" clId="Web-{1AD8B1CF-7583-E318-4E46-F14D3F6C8623}" dt="2024-11-01T08:10:00.471" v="78" actId="1076"/>
          <ac:spMkLst>
            <pc:docMk/>
            <pc:sldMk cId="3807825240" sldId="277"/>
            <ac:spMk id="3" creationId="{BE29A03A-31D7-DDA3-6DEC-D69D94593D3E}"/>
          </ac:spMkLst>
        </pc:spChg>
        <pc:spChg chg="add mod">
          <ac:chgData name="NEUMANN, Jessica" userId="S::j.neumann@unido.org::914886c0-7617-4d76-8201-ce7e20b2ba3a" providerId="AD" clId="Web-{1AD8B1CF-7583-E318-4E46-F14D3F6C8623}" dt="2024-11-01T08:08:54.985" v="69" actId="1076"/>
          <ac:spMkLst>
            <pc:docMk/>
            <pc:sldMk cId="3807825240" sldId="277"/>
            <ac:spMk id="4" creationId="{A6910431-13DE-D2C7-EAAC-076E1B020DE6}"/>
          </ac:spMkLst>
        </pc:spChg>
        <pc:spChg chg="add mod">
          <ac:chgData name="NEUMANN, Jessica" userId="S::j.neumann@unido.org::914886c0-7617-4d76-8201-ce7e20b2ba3a" providerId="AD" clId="Web-{1AD8B1CF-7583-E318-4E46-F14D3F6C8623}" dt="2024-11-01T08:09:02.032" v="70" actId="1076"/>
          <ac:spMkLst>
            <pc:docMk/>
            <pc:sldMk cId="3807825240" sldId="277"/>
            <ac:spMk id="5" creationId="{920F2ADB-121E-7D77-A253-D3A7AA784DC1}"/>
          </ac:spMkLst>
        </pc:spChg>
        <pc:picChg chg="add del mod">
          <ac:chgData name="NEUMANN, Jessica" userId="S::j.neumann@unido.org::914886c0-7617-4d76-8201-ce7e20b2ba3a" providerId="AD" clId="Web-{1AD8B1CF-7583-E318-4E46-F14D3F6C8623}" dt="2024-11-01T08:12:08.819" v="103"/>
          <ac:picMkLst>
            <pc:docMk/>
            <pc:sldMk cId="3807825240" sldId="277"/>
            <ac:picMk id="6" creationId="{F1DFC8BB-075B-2315-ED12-2B66C131EF9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view3D>
      <c:rotX val="30"/>
      <c:rotY val="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5232585723187087E-2"/>
          <c:y val="9.490279135904213E-2"/>
          <c:w val="0.86945025192701231"/>
          <c:h val="0.83053072971599617"/>
        </c:manualLayout>
      </c:layout>
      <c:pie3DChart>
        <c:varyColors val="1"/>
        <c:ser>
          <c:idx val="0"/>
          <c:order val="0"/>
          <c:tx>
            <c:strRef>
              <c:f>Sheet1!$B$1</c:f>
              <c:strCache>
                <c:ptCount val="1"/>
                <c:pt idx="0">
                  <c:v>Applications</c:v>
                </c:pt>
              </c:strCache>
            </c:strRef>
          </c:tx>
          <c:dPt>
            <c:idx val="0"/>
            <c:bubble3D val="0"/>
            <c:spPr>
              <a:solidFill>
                <a:schemeClr val="dk1">
                  <a:tint val="885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6A35-4A9F-B86B-9BE80D05AF27}"/>
              </c:ext>
            </c:extLst>
          </c:dPt>
          <c:dPt>
            <c:idx val="1"/>
            <c:bubble3D val="0"/>
            <c:spPr>
              <a:solidFill>
                <a:srgbClr val="50C9FB"/>
              </a:solidFill>
              <a:ln w="25400">
                <a:solidFill>
                  <a:schemeClr val="lt1"/>
                </a:solidFill>
              </a:ln>
              <a:effectLst/>
              <a:sp3d contourW="25400">
                <a:contourClr>
                  <a:schemeClr val="lt1"/>
                </a:contourClr>
              </a:sp3d>
            </c:spPr>
            <c:extLst>
              <c:ext xmlns:c16="http://schemas.microsoft.com/office/drawing/2014/chart" uri="{C3380CC4-5D6E-409C-BE32-E72D297353CC}">
                <c16:uniqueId val="{00000003-6A35-4A9F-B86B-9BE80D05AF27}"/>
              </c:ext>
            </c:extLst>
          </c:dPt>
          <c:dPt>
            <c:idx val="2"/>
            <c:bubble3D val="0"/>
            <c:spPr>
              <a:solidFill>
                <a:srgbClr val="DBDFDB"/>
              </a:solidFill>
              <a:ln w="25400">
                <a:solidFill>
                  <a:schemeClr val="lt1"/>
                </a:solidFill>
              </a:ln>
              <a:effectLst/>
              <a:sp3d contourW="25400">
                <a:contourClr>
                  <a:schemeClr val="lt1"/>
                </a:contourClr>
              </a:sp3d>
            </c:spPr>
            <c:extLst>
              <c:ext xmlns:c16="http://schemas.microsoft.com/office/drawing/2014/chart" uri="{C3380CC4-5D6E-409C-BE32-E72D297353CC}">
                <c16:uniqueId val="{00000005-6A35-4A9F-B86B-9BE80D05AF27}"/>
              </c:ext>
            </c:extLst>
          </c:dPt>
          <c:cat>
            <c:strRef>
              <c:f>Sheet1!$A$2:$A$4</c:f>
              <c:strCache>
                <c:ptCount val="2"/>
                <c:pt idx="0">
                  <c:v>1분기</c:v>
                </c:pt>
                <c:pt idx="1">
                  <c:v>2분기</c:v>
                </c:pt>
              </c:strCache>
            </c:strRef>
          </c:cat>
          <c:val>
            <c:numRef>
              <c:f>Sheet1!$B$2:$B$4</c:f>
              <c:numCache>
                <c:formatCode>General</c:formatCode>
                <c:ptCount val="3"/>
                <c:pt idx="0">
                  <c:v>3</c:v>
                </c:pt>
                <c:pt idx="1">
                  <c:v>5</c:v>
                </c:pt>
                <c:pt idx="2">
                  <c:v>10</c:v>
                </c:pt>
              </c:numCache>
            </c:numRef>
          </c:val>
          <c:extLst>
            <c:ext xmlns:c16="http://schemas.microsoft.com/office/drawing/2014/chart" uri="{C3380CC4-5D6E-409C-BE32-E72D297353CC}">
              <c16:uniqueId val="{00000006-6A35-4A9F-B86B-9BE80D05AF27}"/>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glow>
        <a:schemeClr val="accent1"/>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view3D>
      <c:rotX val="30"/>
      <c:rotY val="7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5232585723187087E-2"/>
          <c:y val="9.490279135904213E-2"/>
          <c:w val="0.86945025192701231"/>
          <c:h val="0.83053072971599617"/>
        </c:manualLayout>
      </c:layout>
      <c:pie3DChart>
        <c:varyColors val="1"/>
        <c:ser>
          <c:idx val="0"/>
          <c:order val="0"/>
          <c:tx>
            <c:strRef>
              <c:f>Sheet1!$B$1</c:f>
              <c:strCache>
                <c:ptCount val="1"/>
                <c:pt idx="0">
                  <c:v>Applications</c:v>
                </c:pt>
              </c:strCache>
            </c:strRef>
          </c:tx>
          <c:spPr>
            <a:ln w="0"/>
          </c:spPr>
          <c:dPt>
            <c:idx val="0"/>
            <c:bubble3D val="0"/>
            <c:spPr>
              <a:solidFill>
                <a:schemeClr val="tx1">
                  <a:lumMod val="60000"/>
                  <a:lumOff val="40000"/>
                </a:schemeClr>
              </a:solidFill>
              <a:ln w="0">
                <a:solidFill>
                  <a:schemeClr val="lt1"/>
                </a:solidFill>
              </a:ln>
              <a:effectLst/>
              <a:sp3d>
                <a:contourClr>
                  <a:schemeClr val="lt1"/>
                </a:contourClr>
              </a:sp3d>
            </c:spPr>
            <c:extLst>
              <c:ext xmlns:c16="http://schemas.microsoft.com/office/drawing/2014/chart" uri="{C3380CC4-5D6E-409C-BE32-E72D297353CC}">
                <c16:uniqueId val="{00000001-B904-48E9-8A64-860F9C7BBEC6}"/>
              </c:ext>
            </c:extLst>
          </c:dPt>
          <c:dPt>
            <c:idx val="1"/>
            <c:bubble3D val="0"/>
            <c:spPr>
              <a:solidFill>
                <a:schemeClr val="bg2"/>
              </a:solidFill>
              <a:ln w="0">
                <a:solidFill>
                  <a:schemeClr val="lt1"/>
                </a:solidFill>
              </a:ln>
              <a:effectLst/>
              <a:sp3d>
                <a:contourClr>
                  <a:schemeClr val="lt1"/>
                </a:contourClr>
              </a:sp3d>
            </c:spPr>
            <c:extLst>
              <c:ext xmlns:c16="http://schemas.microsoft.com/office/drawing/2014/chart" uri="{C3380CC4-5D6E-409C-BE32-E72D297353CC}">
                <c16:uniqueId val="{00000003-B904-48E9-8A64-860F9C7BBEC6}"/>
              </c:ext>
            </c:extLst>
          </c:dPt>
          <c:cat>
            <c:strRef>
              <c:f>Sheet1!$A$2:$A$3</c:f>
              <c:strCache>
                <c:ptCount val="2"/>
                <c:pt idx="0">
                  <c:v>1분기</c:v>
                </c:pt>
                <c:pt idx="1">
                  <c:v>2분기</c:v>
                </c:pt>
              </c:strCache>
            </c:strRef>
          </c:cat>
          <c:val>
            <c:numRef>
              <c:f>Sheet1!$B$2:$B$3</c:f>
              <c:numCache>
                <c:formatCode>General</c:formatCode>
                <c:ptCount val="2"/>
                <c:pt idx="0">
                  <c:v>77</c:v>
                </c:pt>
                <c:pt idx="1">
                  <c:v>151</c:v>
                </c:pt>
              </c:numCache>
            </c:numRef>
          </c:val>
          <c:extLst>
            <c:ext xmlns:c16="http://schemas.microsoft.com/office/drawing/2014/chart" uri="{C3380CC4-5D6E-409C-BE32-E72D297353CC}">
              <c16:uniqueId val="{00000004-B904-48E9-8A64-860F9C7BBEC6}"/>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93372" cy="339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610315" y="0"/>
            <a:ext cx="4293372" cy="339725"/>
          </a:xfrm>
          <a:prstGeom prst="rect">
            <a:avLst/>
          </a:prstGeom>
        </p:spPr>
        <p:txBody>
          <a:bodyPr vert="horz" lIns="91440" tIns="45720" rIns="91440" bIns="45720" rtlCol="0"/>
          <a:lstStyle>
            <a:lvl1pPr algn="r">
              <a:defRPr sz="1200"/>
            </a:lvl1pPr>
          </a:lstStyle>
          <a:p>
            <a:fld id="{ACFB7A85-53F1-45B3-883C-3A600C316931}" type="datetimeFigureOut">
              <a:rPr lang="en-US" smtClean="0"/>
              <a:pPr/>
              <a:t>11/1/2024</a:t>
            </a:fld>
            <a:endParaRPr lang="en-US" dirty="0"/>
          </a:p>
        </p:txBody>
      </p:sp>
      <p:sp>
        <p:nvSpPr>
          <p:cNvPr id="4" name="Footer Placeholder 3"/>
          <p:cNvSpPr>
            <a:spLocks noGrp="1"/>
          </p:cNvSpPr>
          <p:nvPr>
            <p:ph type="ftr" sz="quarter" idx="2"/>
          </p:nvPr>
        </p:nvSpPr>
        <p:spPr>
          <a:xfrm>
            <a:off x="1" y="6453686"/>
            <a:ext cx="4293372" cy="339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610315" y="6453686"/>
            <a:ext cx="4293372" cy="339725"/>
          </a:xfrm>
          <a:prstGeom prst="rect">
            <a:avLst/>
          </a:prstGeom>
        </p:spPr>
        <p:txBody>
          <a:bodyPr vert="horz" lIns="91440" tIns="45720" rIns="91440" bIns="45720" rtlCol="0" anchor="b"/>
          <a:lstStyle>
            <a:lvl1pPr algn="r">
              <a:defRPr sz="1200"/>
            </a:lvl1pPr>
          </a:lstStyle>
          <a:p>
            <a:fld id="{E3044077-9E13-4A05-8F04-E5E29D3DC84F}" type="slidenum">
              <a:rPr lang="en-US" smtClean="0"/>
              <a:pPr/>
              <a:t>‹#›</a:t>
            </a:fld>
            <a:endParaRPr lang="en-US" dirty="0"/>
          </a:p>
        </p:txBody>
      </p:sp>
    </p:spTree>
    <p:extLst>
      <p:ext uri="{BB962C8B-B14F-4D97-AF65-F5344CB8AC3E}">
        <p14:creationId xmlns:p14="http://schemas.microsoft.com/office/powerpoint/2010/main" val="2763726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2600" cy="339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611109" y="0"/>
            <a:ext cx="4292600" cy="339725"/>
          </a:xfrm>
          <a:prstGeom prst="rect">
            <a:avLst/>
          </a:prstGeom>
        </p:spPr>
        <p:txBody>
          <a:bodyPr vert="horz" lIns="91440" tIns="45720" rIns="91440" bIns="45720" rtlCol="0"/>
          <a:lstStyle>
            <a:lvl1pPr algn="r">
              <a:defRPr sz="1200"/>
            </a:lvl1pPr>
          </a:lstStyle>
          <a:p>
            <a:fld id="{6049D945-044D-43F8-84B0-31B612E6C589}" type="datetimeFigureOut">
              <a:rPr lang="en-US" smtClean="0"/>
              <a:pPr/>
              <a:t>11/1/2024</a:t>
            </a:fld>
            <a:endParaRPr lang="en-US" dirty="0"/>
          </a:p>
        </p:txBody>
      </p:sp>
      <p:sp>
        <p:nvSpPr>
          <p:cNvPr id="4" name="Slide Image Placeholder 3"/>
          <p:cNvSpPr>
            <a:spLocks noGrp="1" noRot="1" noChangeAspect="1"/>
          </p:cNvSpPr>
          <p:nvPr>
            <p:ph type="sldImg" idx="2"/>
          </p:nvPr>
        </p:nvSpPr>
        <p:spPr>
          <a:xfrm>
            <a:off x="2687638" y="509588"/>
            <a:ext cx="4530725" cy="254793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90600" y="3227388"/>
            <a:ext cx="7924800" cy="3057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3596"/>
            <a:ext cx="4292600" cy="339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611109" y="6453596"/>
            <a:ext cx="4292600" cy="339725"/>
          </a:xfrm>
          <a:prstGeom prst="rect">
            <a:avLst/>
          </a:prstGeom>
        </p:spPr>
        <p:txBody>
          <a:bodyPr vert="horz" lIns="91440" tIns="45720" rIns="91440" bIns="45720" rtlCol="0" anchor="b"/>
          <a:lstStyle>
            <a:lvl1pPr algn="r">
              <a:defRPr sz="1200"/>
            </a:lvl1pPr>
          </a:lstStyle>
          <a:p>
            <a:fld id="{00D22786-73A0-4E5A-B890-AD510AD88488}" type="slidenum">
              <a:rPr lang="en-US" smtClean="0"/>
              <a:pPr/>
              <a:t>‹#›</a:t>
            </a:fld>
            <a:endParaRPr lang="en-US" dirty="0"/>
          </a:p>
        </p:txBody>
      </p:sp>
    </p:spTree>
    <p:extLst>
      <p:ext uri="{BB962C8B-B14F-4D97-AF65-F5344CB8AC3E}">
        <p14:creationId xmlns:p14="http://schemas.microsoft.com/office/powerpoint/2010/main" val="144955250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0D22786-73A0-4E5A-B890-AD510AD88488}" type="slidenum">
              <a:rPr lang="en-US" smtClean="0"/>
              <a:pPr/>
              <a:t>2</a:t>
            </a:fld>
            <a:endParaRPr lang="en-US" dirty="0"/>
          </a:p>
        </p:txBody>
      </p:sp>
    </p:spTree>
    <p:extLst>
      <p:ext uri="{BB962C8B-B14F-4D97-AF65-F5344CB8AC3E}">
        <p14:creationId xmlns:p14="http://schemas.microsoft.com/office/powerpoint/2010/main" val="1674408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ITPO's best practices in bridging technology and investment for a World Without Hunger </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0D22786-73A0-4E5A-B890-AD510AD88488}" type="slidenum">
              <a:rPr lang="en-US" smtClean="0"/>
              <a:pPr/>
              <a:t>3</a:t>
            </a:fld>
            <a:endParaRPr lang="en-US" dirty="0"/>
          </a:p>
        </p:txBody>
      </p:sp>
    </p:spTree>
    <p:extLst>
      <p:ext uri="{BB962C8B-B14F-4D97-AF65-F5344CB8AC3E}">
        <p14:creationId xmlns:p14="http://schemas.microsoft.com/office/powerpoint/2010/main" val="1674408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998989" y="3227388"/>
            <a:ext cx="7924800" cy="3565933"/>
          </a:xfrm>
        </p:spPr>
        <p:txBody>
          <a:bodyPr/>
          <a:lstStyle/>
          <a:p>
            <a:pPr marL="171450" indent="-171450">
              <a:buFont typeface="Arial" panose="020B0604020202020204" pitchFamily="34" charset="0"/>
              <a:buChar char="•"/>
            </a:pPr>
            <a:endParaRPr lang="en-US" sz="1000" b="1" i="1" noProof="0" dirty="0">
              <a:solidFill>
                <a:srgbClr val="009CDC"/>
              </a:solidFill>
              <a:effectLst/>
              <a:latin typeface="+mj-lt"/>
              <a:cs typeface="Calibri"/>
            </a:endParaRPr>
          </a:p>
        </p:txBody>
      </p:sp>
      <p:sp>
        <p:nvSpPr>
          <p:cNvPr id="4" name="Foliennummernplatzhalter 3"/>
          <p:cNvSpPr>
            <a:spLocks noGrp="1"/>
          </p:cNvSpPr>
          <p:nvPr>
            <p:ph type="sldNum" sz="quarter" idx="5"/>
          </p:nvPr>
        </p:nvSpPr>
        <p:spPr/>
        <p:txBody>
          <a:bodyPr/>
          <a:lstStyle/>
          <a:p>
            <a:fld id="{00D22786-73A0-4E5A-B890-AD510AD88488}" type="slidenum">
              <a:rPr lang="en-US" smtClean="0"/>
              <a:pPr/>
              <a:t>7</a:t>
            </a:fld>
            <a:endParaRPr lang="en-US" dirty="0"/>
          </a:p>
        </p:txBody>
      </p:sp>
    </p:spTree>
    <p:extLst>
      <p:ext uri="{BB962C8B-B14F-4D97-AF65-F5344CB8AC3E}">
        <p14:creationId xmlns:p14="http://schemas.microsoft.com/office/powerpoint/2010/main" val="287486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0D22786-73A0-4E5A-B890-AD510AD88488}" type="slidenum">
              <a:rPr lang="en-US" smtClean="0"/>
              <a:t>4</a:t>
            </a:fld>
            <a:endParaRPr lang="en-US" dirty="0"/>
          </a:p>
        </p:txBody>
      </p:sp>
    </p:spTree>
    <p:extLst>
      <p:ext uri="{BB962C8B-B14F-4D97-AF65-F5344CB8AC3E}">
        <p14:creationId xmlns:p14="http://schemas.microsoft.com/office/powerpoint/2010/main" val="1116051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ITPO's best practices in bridging technology and investment for a World Without Hunger </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0D22786-73A0-4E5A-B890-AD510AD88488}" type="slidenum">
              <a:rPr lang="en-US" smtClean="0"/>
              <a:pPr/>
              <a:t>10</a:t>
            </a:fld>
            <a:endParaRPr lang="en-US" dirty="0"/>
          </a:p>
        </p:txBody>
      </p:sp>
    </p:spTree>
    <p:extLst>
      <p:ext uri="{BB962C8B-B14F-4D97-AF65-F5344CB8AC3E}">
        <p14:creationId xmlns:p14="http://schemas.microsoft.com/office/powerpoint/2010/main" val="1674408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01: </a:t>
            </a:r>
            <a:r>
              <a:rPr lang="en-US" sz="900" dirty="0">
                <a:solidFill>
                  <a:schemeClr val="bg2">
                    <a:lumMod val="25000"/>
                  </a:schemeClr>
                </a:solidFill>
              </a:rPr>
              <a:t>A ₦1.78 billion investment in 198 tech-enabled greenhouses across three Nigerian states, targeting the ₦185 billion combined vegetable market, promising 390 direct jobs and break-even within 18-24 months through year-round hydroponic production.</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02: </a:t>
            </a:r>
            <a:r>
              <a:rPr lang="en-US" sz="900" dirty="0">
                <a:solidFill>
                  <a:schemeClr val="bg2">
                    <a:lumMod val="25000"/>
                  </a:schemeClr>
                </a:solidFill>
              </a:rPr>
              <a:t>ITPO Nigeria supported the advancement of the SATS-C policy by recommending its development to the Federal Ministry of Industry, Trade and Investment (FMITI) and strategically engaging the Special Adviser to the President on Trade and Investment to drive completion of the policy process and secure implementation approval - establishing a framework to address Nigeria's $12 billion post-harvest losses through integrated logistics, secure commodity zones, and digital corridors.</a:t>
            </a:r>
          </a:p>
          <a:p>
            <a:endParaRPr lang="en-US" dirty="0"/>
          </a:p>
          <a:p>
            <a:pPr algn="just"/>
            <a:r>
              <a:rPr lang="en-US" dirty="0"/>
              <a:t>03: </a:t>
            </a:r>
            <a:r>
              <a:rPr lang="en-US" sz="900" dirty="0">
                <a:solidFill>
                  <a:schemeClr val="bg2">
                    <a:lumMod val="25000"/>
                  </a:schemeClr>
                </a:solidFill>
              </a:rPr>
              <a:t>ITPO Nigeria p</a:t>
            </a:r>
            <a:r>
              <a:rPr lang="en-US" sz="900" b="0" i="0" dirty="0">
                <a:solidFill>
                  <a:schemeClr val="bg2">
                    <a:lumMod val="25000"/>
                  </a:schemeClr>
                </a:solidFill>
                <a:effectLst/>
              </a:rPr>
              <a:t>romoted the development of micro, MSME cluster development and industrial parks: </a:t>
            </a:r>
            <a:r>
              <a:rPr lang="en-US" sz="900" dirty="0">
                <a:solidFill>
                  <a:schemeClr val="bg2">
                    <a:lumMod val="25000"/>
                  </a:schemeClr>
                </a:solidFill>
              </a:rPr>
              <a:t>Key initiatives include: Shea butter initiative in Niger state, flagship leather </a:t>
            </a:r>
            <a:r>
              <a:rPr lang="en-US" sz="900" dirty="0" err="1">
                <a:solidFill>
                  <a:schemeClr val="bg2">
                    <a:lumMod val="25000"/>
                  </a:schemeClr>
                </a:solidFill>
              </a:rPr>
              <a:t>programme</a:t>
            </a:r>
            <a:r>
              <a:rPr lang="en-US" sz="900" dirty="0">
                <a:solidFill>
                  <a:schemeClr val="bg2">
                    <a:lumMod val="25000"/>
                  </a:schemeClr>
                </a:solidFill>
              </a:rPr>
              <a:t> in Sokoto state, stone sector development in Ogun State, and fashion hub programs in Lagos State</a:t>
            </a:r>
            <a:br>
              <a:rPr lang="en-US" sz="900" dirty="0">
                <a:solidFill>
                  <a:schemeClr val="bg2">
                    <a:lumMod val="25000"/>
                  </a:schemeClr>
                </a:solidFill>
                <a:latin typeface="+mj-lt"/>
              </a:rPr>
            </a:br>
            <a:endParaRPr lang="en-US" sz="900" dirty="0">
              <a:solidFill>
                <a:schemeClr val="bg2">
                  <a:lumMod val="25000"/>
                </a:schemeClr>
              </a:solidFill>
              <a:latin typeface="+mj-l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04: </a:t>
            </a:r>
            <a:r>
              <a:rPr lang="en-US" sz="900" dirty="0">
                <a:solidFill>
                  <a:schemeClr val="bg2">
                    <a:lumMod val="25000"/>
                  </a:schemeClr>
                </a:solidFill>
              </a:rPr>
              <a:t>Collaborated with UNIDO NQIP to organize the Food Safety and Investment Forum aimed at promoting inclusive and sustainable development by identifying, attracting and mobilizing appropriate investment for MSMEs in Nigeria and the West African Sub-region.</a:t>
            </a:r>
          </a:p>
          <a:p>
            <a:endParaRPr lang="en-US" dirty="0"/>
          </a:p>
          <a:p>
            <a:pPr algn="just"/>
            <a:r>
              <a:rPr lang="en-US" dirty="0"/>
              <a:t>05: </a:t>
            </a:r>
            <a:r>
              <a:rPr lang="en-US" sz="900" dirty="0">
                <a:solidFill>
                  <a:schemeClr val="bg2">
                    <a:lumMod val="25000"/>
                  </a:schemeClr>
                </a:solidFill>
              </a:rPr>
              <a:t>ITPO Nigeria facilitated a study tour to Italy for participants to gain insights into the Italian leather sector’s best practices. Following the study tour, ITPO Nigeria supported ITPO Italy in its mission to Nigeria by organizing meeting with over 20 institutions, associations and local companies in tanning and leather production sector</a:t>
            </a:r>
          </a:p>
          <a:p>
            <a:endParaRPr lang="en-US" dirty="0"/>
          </a:p>
        </p:txBody>
      </p:sp>
      <p:sp>
        <p:nvSpPr>
          <p:cNvPr id="4" name="Slide Number Placeholder 3"/>
          <p:cNvSpPr>
            <a:spLocks noGrp="1"/>
          </p:cNvSpPr>
          <p:nvPr>
            <p:ph type="sldNum" sz="quarter" idx="5"/>
          </p:nvPr>
        </p:nvSpPr>
        <p:spPr/>
        <p:txBody>
          <a:bodyPr/>
          <a:lstStyle/>
          <a:p>
            <a:fld id="{00D22786-73A0-4E5A-B890-AD510AD88488}" type="slidenum">
              <a:rPr lang="en-US" smtClean="0"/>
              <a:pPr/>
              <a:t>6</a:t>
            </a:fld>
            <a:endParaRPr lang="en-US" dirty="0"/>
          </a:p>
        </p:txBody>
      </p:sp>
    </p:spTree>
    <p:extLst>
      <p:ext uri="{BB962C8B-B14F-4D97-AF65-F5344CB8AC3E}">
        <p14:creationId xmlns:p14="http://schemas.microsoft.com/office/powerpoint/2010/main" val="3937706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B7076-73CE-BF86-4C0D-5D3DE2075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48906-98AB-7143-C73D-EE7771001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58A13-590E-4E1F-19C4-390B0926EA4A}"/>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54C23770-C48C-F7A0-A875-2B7684CD886F}"/>
              </a:ext>
            </a:extLst>
          </p:cNvPr>
          <p:cNvSpPr>
            <a:spLocks noGrp="1"/>
          </p:cNvSpPr>
          <p:nvPr>
            <p:ph type="sldNum" sz="quarter" idx="5"/>
          </p:nvPr>
        </p:nvSpPr>
        <p:spPr/>
        <p:txBody>
          <a:bodyPr/>
          <a:lstStyle/>
          <a:p>
            <a:fld id="{00D22786-73A0-4E5A-B890-AD510AD88488}" type="slidenum">
              <a:rPr lang="en-US" smtClean="0"/>
              <a:pPr/>
              <a:t>6</a:t>
            </a:fld>
            <a:endParaRPr lang="en-US" dirty="0"/>
          </a:p>
        </p:txBody>
      </p:sp>
    </p:spTree>
    <p:extLst>
      <p:ext uri="{BB962C8B-B14F-4D97-AF65-F5344CB8AC3E}">
        <p14:creationId xmlns:p14="http://schemas.microsoft.com/office/powerpoint/2010/main" val="1976174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52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60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80845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195"/>
            <a:ext cx="9144000" cy="903339"/>
          </a:xfrm>
          <a:prstGeom prst="rect">
            <a:avLst/>
          </a:prstGeom>
        </p:spPr>
      </p:pic>
    </p:spTree>
    <p:extLst>
      <p:ext uri="{BB962C8B-B14F-4D97-AF65-F5344CB8AC3E}">
        <p14:creationId xmlns:p14="http://schemas.microsoft.com/office/powerpoint/2010/main" val="208792042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jpeg"/><Relationship Id="rId10" Type="http://schemas.openxmlformats.org/officeDocument/2006/relationships/image" Target="../media/image98.png"/><Relationship Id="rId4" Type="http://schemas.openxmlformats.org/officeDocument/2006/relationships/image" Target="../media/image92.jpeg"/><Relationship Id="rId9" Type="http://schemas.openxmlformats.org/officeDocument/2006/relationships/image" Target="../media/image97.png"/></Relationships>
</file>

<file path=ppt/slides/_rels/slide2.xml.rels><?xml version="1.0" encoding="UTF-8" standalone="yes"?>
<Relationships xmlns="http://schemas.openxmlformats.org/package/2006/relationships"><Relationship Id="rId8" Type="http://schemas.openxmlformats.org/officeDocument/2006/relationships/hyperlink" Target="https://www.unido.or.jp/en/activities/technology_transfer/stepp-industrial-vocational-training-programme-in-africa/" TargetMode="External"/><Relationship Id="rId13"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hyperlink" Target="https://www.unido.or.jp/en/activities/delegate/" TargetMode="External"/><Relationship Id="rId4" Type="http://schemas.openxmlformats.org/officeDocument/2006/relationships/hyperlink" Target="https://youtu.be/XeEpecFQJ3o" TargetMode="External"/><Relationship Id="rId9" Type="http://schemas.openxmlformats.org/officeDocument/2006/relationships/image" Target="../media/image7.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20.jpeg"/><Relationship Id="rId39" Type="http://schemas.openxmlformats.org/officeDocument/2006/relationships/image" Target="../media/image33.jpeg"/><Relationship Id="rId21" Type="http://schemas.openxmlformats.org/officeDocument/2006/relationships/slideLayout" Target="../slideLayouts/slideLayout1.xml"/><Relationship Id="rId34" Type="http://schemas.openxmlformats.org/officeDocument/2006/relationships/image" Target="../media/image28.jpeg"/><Relationship Id="rId42" Type="http://schemas.openxmlformats.org/officeDocument/2006/relationships/image" Target="../media/image36.jpe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23.jpeg"/><Relationship Id="rId41" Type="http://schemas.openxmlformats.org/officeDocument/2006/relationships/image" Target="../media/image3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8.jpeg"/><Relationship Id="rId32" Type="http://schemas.openxmlformats.org/officeDocument/2006/relationships/image" Target="../media/image26.jpeg"/><Relationship Id="rId37" Type="http://schemas.openxmlformats.org/officeDocument/2006/relationships/image" Target="../media/image31.png"/><Relationship Id="rId40" Type="http://schemas.openxmlformats.org/officeDocument/2006/relationships/image" Target="../media/image34.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17.png"/><Relationship Id="rId28" Type="http://schemas.openxmlformats.org/officeDocument/2006/relationships/image" Target="../media/image22.jpeg"/><Relationship Id="rId36" Type="http://schemas.openxmlformats.org/officeDocument/2006/relationships/image" Target="../media/image30.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25.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notesSlide" Target="../notesSlides/notesSlide4.xml"/><Relationship Id="rId27" Type="http://schemas.openxmlformats.org/officeDocument/2006/relationships/image" Target="../media/image21.jpeg"/><Relationship Id="rId30" Type="http://schemas.openxmlformats.org/officeDocument/2006/relationships/image" Target="../media/image24.jpeg"/><Relationship Id="rId35" Type="http://schemas.openxmlformats.org/officeDocument/2006/relationships/image" Target="../media/image29.jpeg"/><Relationship Id="rId43" Type="http://schemas.openxmlformats.org/officeDocument/2006/relationships/image" Target="../media/image37.png"/><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19.jpeg"/><Relationship Id="rId33" Type="http://schemas.openxmlformats.org/officeDocument/2006/relationships/image" Target="../media/image27.jpeg"/><Relationship Id="rId38"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8.xml.rels><?xml version="1.0" encoding="UTF-8" standalone="yes"?>
<Relationships xmlns="http://schemas.openxmlformats.org/package/2006/relationships"><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73.png"/><Relationship Id="rId21" Type="http://schemas.openxmlformats.org/officeDocument/2006/relationships/image" Target="../media/image55.svg"/><Relationship Id="rId34" Type="http://schemas.openxmlformats.org/officeDocument/2006/relationships/image" Target="../media/image68.svg"/><Relationship Id="rId42" Type="http://schemas.openxmlformats.org/officeDocument/2006/relationships/image" Target="../media/image76.png"/><Relationship Id="rId47" Type="http://schemas.openxmlformats.org/officeDocument/2006/relationships/image" Target="../media/image81.svg"/><Relationship Id="rId50" Type="http://schemas.openxmlformats.org/officeDocument/2006/relationships/image" Target="../media/image84.png"/><Relationship Id="rId7" Type="http://schemas.openxmlformats.org/officeDocument/2006/relationships/tags" Target="../tags/tag27.xml"/><Relationship Id="rId2" Type="http://schemas.openxmlformats.org/officeDocument/2006/relationships/tags" Target="../tags/tag22.xml"/><Relationship Id="rId16" Type="http://schemas.openxmlformats.org/officeDocument/2006/relationships/image" Target="../media/image50.png"/><Relationship Id="rId29" Type="http://schemas.openxmlformats.org/officeDocument/2006/relationships/image" Target="../media/image63.png"/><Relationship Id="rId11" Type="http://schemas.openxmlformats.org/officeDocument/2006/relationships/slideLayout" Target="../slideLayouts/slideLayout3.xml"/><Relationship Id="rId24" Type="http://schemas.openxmlformats.org/officeDocument/2006/relationships/image" Target="../media/image58.png"/><Relationship Id="rId32" Type="http://schemas.openxmlformats.org/officeDocument/2006/relationships/image" Target="../media/image66.svg"/><Relationship Id="rId37" Type="http://schemas.openxmlformats.org/officeDocument/2006/relationships/image" Target="../media/image71.png"/><Relationship Id="rId40" Type="http://schemas.openxmlformats.org/officeDocument/2006/relationships/image" Target="../media/image74.png"/><Relationship Id="rId45" Type="http://schemas.openxmlformats.org/officeDocument/2006/relationships/image" Target="../media/image79.svg"/><Relationship Id="rId53" Type="http://schemas.openxmlformats.org/officeDocument/2006/relationships/image" Target="../media/image87.png"/><Relationship Id="rId5" Type="http://schemas.openxmlformats.org/officeDocument/2006/relationships/tags" Target="../tags/tag25.xml"/><Relationship Id="rId10" Type="http://schemas.openxmlformats.org/officeDocument/2006/relationships/tags" Target="../tags/tag30.xml"/><Relationship Id="rId19" Type="http://schemas.openxmlformats.org/officeDocument/2006/relationships/image" Target="../media/image53.svg"/><Relationship Id="rId31" Type="http://schemas.openxmlformats.org/officeDocument/2006/relationships/image" Target="../media/image65.png"/><Relationship Id="rId44" Type="http://schemas.openxmlformats.org/officeDocument/2006/relationships/image" Target="../media/image78.png"/><Relationship Id="rId52" Type="http://schemas.openxmlformats.org/officeDocument/2006/relationships/image" Target="../media/image86.png"/><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svg"/><Relationship Id="rId35" Type="http://schemas.openxmlformats.org/officeDocument/2006/relationships/image" Target="../media/image69.png"/><Relationship Id="rId43" Type="http://schemas.openxmlformats.org/officeDocument/2006/relationships/image" Target="../media/image77.svg"/><Relationship Id="rId48" Type="http://schemas.openxmlformats.org/officeDocument/2006/relationships/image" Target="../media/image82.png"/><Relationship Id="rId8" Type="http://schemas.openxmlformats.org/officeDocument/2006/relationships/tags" Target="../tags/tag28.xml"/><Relationship Id="rId51" Type="http://schemas.openxmlformats.org/officeDocument/2006/relationships/image" Target="../media/image85.svg"/><Relationship Id="rId3" Type="http://schemas.openxmlformats.org/officeDocument/2006/relationships/tags" Target="../tags/tag23.xml"/><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59.svg"/><Relationship Id="rId33" Type="http://schemas.openxmlformats.org/officeDocument/2006/relationships/image" Target="../media/image67.png"/><Relationship Id="rId38" Type="http://schemas.openxmlformats.org/officeDocument/2006/relationships/image" Target="../media/image72.svg"/><Relationship Id="rId46" Type="http://schemas.openxmlformats.org/officeDocument/2006/relationships/image" Target="../media/image80.png"/><Relationship Id="rId20" Type="http://schemas.openxmlformats.org/officeDocument/2006/relationships/image" Target="../media/image54.png"/><Relationship Id="rId41" Type="http://schemas.openxmlformats.org/officeDocument/2006/relationships/image" Target="../media/image75.svg"/><Relationship Id="rId1" Type="http://schemas.openxmlformats.org/officeDocument/2006/relationships/tags" Target="../tags/tag21.xml"/><Relationship Id="rId6" Type="http://schemas.openxmlformats.org/officeDocument/2006/relationships/tags" Target="../tags/tag26.xml"/><Relationship Id="rId15" Type="http://schemas.openxmlformats.org/officeDocument/2006/relationships/image" Target="../media/image49.svg"/><Relationship Id="rId23" Type="http://schemas.openxmlformats.org/officeDocument/2006/relationships/image" Target="../media/image57.svg"/><Relationship Id="rId28" Type="http://schemas.openxmlformats.org/officeDocument/2006/relationships/image" Target="../media/image62.svg"/><Relationship Id="rId36" Type="http://schemas.openxmlformats.org/officeDocument/2006/relationships/image" Target="../media/image70.svg"/><Relationship Id="rId49" Type="http://schemas.openxmlformats.org/officeDocument/2006/relationships/image" Target="../media/image83.svg"/></Relationships>
</file>

<file path=ppt/slides/_rels/slide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0382" y="1481579"/>
            <a:ext cx="9322064" cy="4976864"/>
            <a:chOff x="210382" y="1042269"/>
            <a:chExt cx="9322064" cy="5416174"/>
          </a:xfrm>
        </p:grpSpPr>
        <p:grpSp>
          <p:nvGrpSpPr>
            <p:cNvPr id="3" name="그룹 45">
              <a:extLst>
                <a:ext uri="{FF2B5EF4-FFF2-40B4-BE49-F238E27FC236}">
                  <a16:creationId xmlns:a16="http://schemas.microsoft.com/office/drawing/2014/main" id="{52699FE4-4C5C-7826-4339-A55A38C3F388}"/>
                </a:ext>
              </a:extLst>
            </p:cNvPr>
            <p:cNvGrpSpPr/>
            <p:nvPr/>
          </p:nvGrpSpPr>
          <p:grpSpPr>
            <a:xfrm>
              <a:off x="210382" y="1042269"/>
              <a:ext cx="8776357" cy="5416174"/>
              <a:chOff x="292195" y="1042269"/>
              <a:chExt cx="8794906" cy="5416174"/>
            </a:xfrm>
          </p:grpSpPr>
          <p:grpSp>
            <p:nvGrpSpPr>
              <p:cNvPr id="15" name="그룹 44">
                <a:extLst>
                  <a:ext uri="{FF2B5EF4-FFF2-40B4-BE49-F238E27FC236}">
                    <a16:creationId xmlns:a16="http://schemas.microsoft.com/office/drawing/2014/main" id="{2DF408F5-98E7-68C5-0855-B26A8046076D}"/>
                  </a:ext>
                </a:extLst>
              </p:cNvPr>
              <p:cNvGrpSpPr/>
              <p:nvPr/>
            </p:nvGrpSpPr>
            <p:grpSpPr>
              <a:xfrm>
                <a:off x="292195" y="1042269"/>
                <a:ext cx="8725613" cy="1844378"/>
                <a:chOff x="292195" y="1042269"/>
                <a:chExt cx="8725613" cy="1844378"/>
              </a:xfrm>
            </p:grpSpPr>
            <p:sp>
              <p:nvSpPr>
                <p:cNvPr id="20" name="Freeform 16">
                  <a:extLst>
                    <a:ext uri="{FF2B5EF4-FFF2-40B4-BE49-F238E27FC236}">
                      <a16:creationId xmlns:a16="http://schemas.microsoft.com/office/drawing/2014/main" id="{F217DAC4-749B-B4F4-2A6B-0449CEF6D9C3}"/>
                    </a:ext>
                  </a:extLst>
                </p:cNvPr>
                <p:cNvSpPr/>
                <p:nvPr/>
              </p:nvSpPr>
              <p:spPr>
                <a:xfrm>
                  <a:off x="292195" y="1125551"/>
                  <a:ext cx="8725613" cy="1156330"/>
                </a:xfrm>
                <a:custGeom>
                  <a:avLst/>
                  <a:gdLst/>
                  <a:ahLst/>
                  <a:cxnLst/>
                  <a:rect l="l" t="t" r="r" b="b"/>
                  <a:pathLst>
                    <a:path w="3023172" h="470615">
                      <a:moveTo>
                        <a:pt x="0" y="0"/>
                      </a:moveTo>
                      <a:lnTo>
                        <a:pt x="3023172" y="0"/>
                      </a:lnTo>
                      <a:lnTo>
                        <a:pt x="3023172" y="470615"/>
                      </a:lnTo>
                      <a:lnTo>
                        <a:pt x="0" y="470615"/>
                      </a:lnTo>
                      <a:close/>
                    </a:path>
                  </a:pathLst>
                </a:custGeom>
                <a:solidFill>
                  <a:srgbClr val="D9D9D9">
                    <a:alpha val="28627"/>
                  </a:srgbClr>
                </a:solidFill>
                <a:ln cap="sq">
                  <a:noFill/>
                  <a:prstDash val="solid"/>
                  <a:miter/>
                </a:ln>
              </p:spPr>
              <p:txBody>
                <a:bodyPr/>
                <a:lstStyle/>
                <a:p>
                  <a:endParaRPr lang="ko-KR" altLang="en-US" sz="1050" dirty="0"/>
                </a:p>
              </p:txBody>
            </p:sp>
            <p:grpSp>
              <p:nvGrpSpPr>
                <p:cNvPr id="21" name="Group 3">
                  <a:extLst>
                    <a:ext uri="{FF2B5EF4-FFF2-40B4-BE49-F238E27FC236}">
                      <a16:creationId xmlns:a16="http://schemas.microsoft.com/office/drawing/2014/main" id="{7AA5900D-9562-3971-8755-9A3E843686BB}"/>
                    </a:ext>
                  </a:extLst>
                </p:cNvPr>
                <p:cNvGrpSpPr/>
                <p:nvPr/>
              </p:nvGrpSpPr>
              <p:grpSpPr>
                <a:xfrm>
                  <a:off x="335281" y="1042269"/>
                  <a:ext cx="8656316" cy="1844378"/>
                  <a:chOff x="-977" y="-47625"/>
                  <a:chExt cx="1110064" cy="518240"/>
                </a:xfrm>
              </p:grpSpPr>
              <p:sp>
                <p:nvSpPr>
                  <p:cNvPr id="22" name="Freeform 4">
                    <a:extLst>
                      <a:ext uri="{FF2B5EF4-FFF2-40B4-BE49-F238E27FC236}">
                        <a16:creationId xmlns:a16="http://schemas.microsoft.com/office/drawing/2014/main" id="{FAB857D0-3D74-5DE4-06A7-801E92DC8544}"/>
                      </a:ext>
                    </a:extLst>
                  </p:cNvPr>
                  <p:cNvSpPr/>
                  <p:nvPr/>
                </p:nvSpPr>
                <p:spPr>
                  <a:xfrm>
                    <a:off x="-977" y="-3578"/>
                    <a:ext cx="1110064" cy="288028"/>
                  </a:xfrm>
                  <a:custGeom>
                    <a:avLst/>
                    <a:gdLst/>
                    <a:ahLst/>
                    <a:cxnLst/>
                    <a:rect l="l" t="t" r="r" b="b"/>
                    <a:pathLst>
                      <a:path w="1108110" h="470615">
                        <a:moveTo>
                          <a:pt x="0" y="0"/>
                        </a:moveTo>
                        <a:lnTo>
                          <a:pt x="1108110" y="0"/>
                        </a:lnTo>
                        <a:lnTo>
                          <a:pt x="1108110" y="470615"/>
                        </a:lnTo>
                        <a:lnTo>
                          <a:pt x="0" y="470615"/>
                        </a:lnTo>
                        <a:close/>
                      </a:path>
                    </a:pathLst>
                  </a:custGeom>
                  <a:solidFill>
                    <a:srgbClr val="000000">
                      <a:alpha val="0"/>
                    </a:srgbClr>
                  </a:solidFill>
                  <a:ln w="19050" cap="sq">
                    <a:solidFill>
                      <a:srgbClr val="21A9E0"/>
                    </a:solidFill>
                    <a:prstDash val="solid"/>
                    <a:miter/>
                  </a:ln>
                </p:spPr>
                <p:txBody>
                  <a:bodyPr/>
                  <a:lstStyle/>
                  <a:p>
                    <a:endParaRPr lang="ko-KR" altLang="en-US" dirty="0"/>
                  </a:p>
                </p:txBody>
              </p:sp>
              <p:sp>
                <p:nvSpPr>
                  <p:cNvPr id="23" name="TextBox 5">
                    <a:extLst>
                      <a:ext uri="{FF2B5EF4-FFF2-40B4-BE49-F238E27FC236}">
                        <a16:creationId xmlns:a16="http://schemas.microsoft.com/office/drawing/2014/main" id="{844365BE-3D76-1032-C634-29AC8E0A3AF6}"/>
                      </a:ext>
                    </a:extLst>
                  </p:cNvPr>
                  <p:cNvSpPr txBox="1"/>
                  <p:nvPr/>
                </p:nvSpPr>
                <p:spPr>
                  <a:xfrm>
                    <a:off x="0" y="-47625"/>
                    <a:ext cx="1108110" cy="518240"/>
                  </a:xfrm>
                  <a:prstGeom prst="rect">
                    <a:avLst/>
                  </a:prstGeom>
                </p:spPr>
                <p:txBody>
                  <a:bodyPr lIns="50800" tIns="50800" rIns="50800" bIns="50800" rtlCol="0" anchor="ctr"/>
                  <a:lstStyle/>
                  <a:p>
                    <a:pPr algn="ctr">
                      <a:lnSpc>
                        <a:spcPts val="2659"/>
                      </a:lnSpc>
                    </a:pPr>
                    <a:endParaRPr/>
                  </a:p>
                </p:txBody>
              </p:sp>
            </p:grpSp>
          </p:grpSp>
          <p:sp>
            <p:nvSpPr>
              <p:cNvPr id="16" name="Freeform 16">
                <a:extLst>
                  <a:ext uri="{FF2B5EF4-FFF2-40B4-BE49-F238E27FC236}">
                    <a16:creationId xmlns:a16="http://schemas.microsoft.com/office/drawing/2014/main" id="{9D45C6EE-1FD3-C7B2-A632-9F0C93D99017}"/>
                  </a:ext>
                </a:extLst>
              </p:cNvPr>
              <p:cNvSpPr/>
              <p:nvPr/>
            </p:nvSpPr>
            <p:spPr>
              <a:xfrm>
                <a:off x="292195" y="2475536"/>
                <a:ext cx="8725613" cy="2182140"/>
              </a:xfrm>
              <a:custGeom>
                <a:avLst/>
                <a:gdLst/>
                <a:ahLst/>
                <a:cxnLst/>
                <a:rect l="l" t="t" r="r" b="b"/>
                <a:pathLst>
                  <a:path w="3023172" h="470615">
                    <a:moveTo>
                      <a:pt x="0" y="0"/>
                    </a:moveTo>
                    <a:lnTo>
                      <a:pt x="3023172" y="0"/>
                    </a:lnTo>
                    <a:lnTo>
                      <a:pt x="3023172" y="470615"/>
                    </a:lnTo>
                    <a:lnTo>
                      <a:pt x="0" y="470615"/>
                    </a:lnTo>
                    <a:close/>
                  </a:path>
                </a:pathLst>
              </a:custGeom>
              <a:solidFill>
                <a:srgbClr val="D9D9D9">
                  <a:alpha val="28627"/>
                </a:srgbClr>
              </a:solidFill>
              <a:ln cap="sq">
                <a:noFill/>
                <a:prstDash val="solid"/>
                <a:miter/>
              </a:ln>
            </p:spPr>
            <p:txBody>
              <a:bodyPr/>
              <a:lstStyle/>
              <a:p>
                <a:endParaRPr lang="ko-KR" altLang="en-US" sz="1050" dirty="0"/>
              </a:p>
            </p:txBody>
          </p:sp>
          <p:sp>
            <p:nvSpPr>
              <p:cNvPr id="17" name="Freeform 4">
                <a:extLst>
                  <a:ext uri="{FF2B5EF4-FFF2-40B4-BE49-F238E27FC236}">
                    <a16:creationId xmlns:a16="http://schemas.microsoft.com/office/drawing/2014/main" id="{47EEE1FB-A978-48D6-2137-B75B067BF035}"/>
                  </a:ext>
                </a:extLst>
              </p:cNvPr>
              <p:cNvSpPr/>
              <p:nvPr/>
            </p:nvSpPr>
            <p:spPr>
              <a:xfrm>
                <a:off x="335279" y="2514820"/>
                <a:ext cx="8656320" cy="2071173"/>
              </a:xfrm>
              <a:custGeom>
                <a:avLst/>
                <a:gdLst/>
                <a:ahLst/>
                <a:cxnLst/>
                <a:rect l="l" t="t" r="r" b="b"/>
                <a:pathLst>
                  <a:path w="1108110" h="470615">
                    <a:moveTo>
                      <a:pt x="0" y="0"/>
                    </a:moveTo>
                    <a:lnTo>
                      <a:pt x="1108110" y="0"/>
                    </a:lnTo>
                    <a:lnTo>
                      <a:pt x="1108110" y="470615"/>
                    </a:lnTo>
                    <a:lnTo>
                      <a:pt x="0" y="470615"/>
                    </a:lnTo>
                    <a:close/>
                  </a:path>
                </a:pathLst>
              </a:custGeom>
              <a:solidFill>
                <a:srgbClr val="21A9E0">
                  <a:alpha val="0"/>
                </a:srgbClr>
              </a:solidFill>
              <a:ln w="19050" cap="sq">
                <a:solidFill>
                  <a:srgbClr val="21A9E0"/>
                </a:solidFill>
                <a:prstDash val="solid"/>
                <a:miter/>
              </a:ln>
            </p:spPr>
            <p:txBody>
              <a:bodyPr/>
              <a:lstStyle/>
              <a:p>
                <a:endParaRPr lang="ko-KR" altLang="en-US" sz="1050" dirty="0"/>
              </a:p>
            </p:txBody>
          </p:sp>
          <p:sp>
            <p:nvSpPr>
              <p:cNvPr id="18" name="TextBox 17">
                <a:extLst>
                  <a:ext uri="{FF2B5EF4-FFF2-40B4-BE49-F238E27FC236}">
                    <a16:creationId xmlns:a16="http://schemas.microsoft.com/office/drawing/2014/main" id="{98CC6DE6-9D02-425A-9F66-8A080E1BCD52}"/>
                  </a:ext>
                </a:extLst>
              </p:cNvPr>
              <p:cNvSpPr txBox="1"/>
              <p:nvPr/>
            </p:nvSpPr>
            <p:spPr>
              <a:xfrm>
                <a:off x="2110079" y="5351788"/>
                <a:ext cx="6977022" cy="1106655"/>
              </a:xfrm>
              <a:prstGeom prst="rect">
                <a:avLst/>
              </a:prstGeom>
            </p:spPr>
            <p:txBody>
              <a:bodyPr lIns="50800" tIns="50800" rIns="50800" bIns="50800" rtlCol="0" anchor="ctr"/>
              <a:lstStyle/>
              <a:p>
                <a:pPr algn="ctr">
                  <a:lnSpc>
                    <a:spcPts val="2659"/>
                  </a:lnSpc>
                </a:pPr>
                <a:endParaRPr sz="1050"/>
              </a:p>
            </p:txBody>
          </p:sp>
          <p:sp>
            <p:nvSpPr>
              <p:cNvPr id="19" name="TextBox 25">
                <a:extLst>
                  <a:ext uri="{FF2B5EF4-FFF2-40B4-BE49-F238E27FC236}">
                    <a16:creationId xmlns:a16="http://schemas.microsoft.com/office/drawing/2014/main" id="{7AAD5639-5583-5EE9-3F22-2AE47854F6D1}"/>
                  </a:ext>
                </a:extLst>
              </p:cNvPr>
              <p:cNvSpPr txBox="1"/>
              <p:nvPr/>
            </p:nvSpPr>
            <p:spPr>
              <a:xfrm>
                <a:off x="514074" y="1215209"/>
                <a:ext cx="8254499" cy="1004833"/>
              </a:xfrm>
              <a:prstGeom prst="rect">
                <a:avLst/>
              </a:prstGeom>
            </p:spPr>
            <p:txBody>
              <a:bodyPr wrap="square" lIns="0" tIns="0" rIns="0" bIns="0" rtlCol="0" anchor="t">
                <a:spAutoFit/>
              </a:bodyPr>
              <a:lstStyle/>
              <a:p>
                <a:pPr marL="285750" indent="-285750">
                  <a:buFont typeface="Arial" panose="020B0604020202020204" pitchFamily="34" charset="0"/>
                  <a:buChar char="•"/>
                </a:pPr>
                <a:r>
                  <a:rPr lang="en-US" altLang="ko-KR" sz="1600" b="1" dirty="0">
                    <a:solidFill>
                      <a:srgbClr val="009ADB"/>
                    </a:solidFill>
                    <a:cs typeface="Calibri"/>
                  </a:rPr>
                  <a:t>GLOBAL CALL </a:t>
                </a:r>
                <a:r>
                  <a:rPr lang="en-US" altLang="ko-KR" dirty="0">
                    <a:solidFill>
                      <a:schemeClr val="bg2">
                        <a:lumMod val="10000"/>
                      </a:schemeClr>
                    </a:solidFill>
                  </a:rPr>
                  <a:t>is UNIDO’s annual event to award companies with innovative solutions to global challenges</a:t>
                </a:r>
              </a:p>
              <a:p>
                <a:pPr marL="285750" indent="-285750">
                  <a:buFont typeface="Arial" panose="020B0604020202020204" pitchFamily="34" charset="0"/>
                  <a:buChar char="•"/>
                </a:pPr>
                <a:r>
                  <a:rPr lang="en-US" altLang="ko-KR" sz="1600" b="1" dirty="0">
                    <a:solidFill>
                      <a:srgbClr val="009ADB"/>
                    </a:solidFill>
                    <a:ea typeface="맑은 고딕"/>
                    <a:cs typeface="Calibri"/>
                  </a:rPr>
                  <a:t>UNIDO ITPO Korea </a:t>
                </a:r>
                <a:r>
                  <a:rPr lang="en-US" altLang="ko-KR" dirty="0">
                    <a:solidFill>
                      <a:schemeClr val="bg2">
                        <a:lumMod val="10000"/>
                      </a:schemeClr>
                    </a:solidFill>
                    <a:ea typeface="맑은 고딕"/>
                  </a:rPr>
                  <a:t>will host the </a:t>
                </a:r>
                <a:r>
                  <a:rPr lang="en-US" altLang="ko-KR" b="1" dirty="0">
                    <a:solidFill>
                      <a:srgbClr val="F47A42"/>
                    </a:solidFill>
                    <a:ea typeface="맑은 고딕"/>
                  </a:rPr>
                  <a:t>Global Call 2024</a:t>
                </a:r>
                <a:r>
                  <a:rPr lang="en-US" altLang="ko-KR" b="1" dirty="0">
                    <a:solidFill>
                      <a:schemeClr val="bg2">
                        <a:lumMod val="10000"/>
                      </a:schemeClr>
                    </a:solidFill>
                    <a:ea typeface="맑은 고딕"/>
                  </a:rPr>
                  <a:t> </a:t>
                </a:r>
                <a:r>
                  <a:rPr lang="en-US" altLang="ko-KR" dirty="0">
                    <a:solidFill>
                      <a:schemeClr val="bg2">
                        <a:lumMod val="10000"/>
                      </a:schemeClr>
                    </a:solidFill>
                    <a:ea typeface="맑은 고딕"/>
                  </a:rPr>
                  <a:t>under the theme </a:t>
                </a:r>
                <a:r>
                  <a:rPr lang="en-US" altLang="ko-KR" dirty="0">
                    <a:solidFill>
                      <a:srgbClr val="F47A42"/>
                    </a:solidFill>
                    <a:ea typeface="맑은 고딕"/>
                  </a:rPr>
                  <a:t>‘</a:t>
                </a:r>
                <a:r>
                  <a:rPr lang="en-US" altLang="ko-KR" b="1" dirty="0">
                    <a:solidFill>
                      <a:srgbClr val="F47A42"/>
                    </a:solidFill>
                    <a:ea typeface="맑은 고딕"/>
                  </a:rPr>
                  <a:t>FoodTech Innovation and ISID</a:t>
                </a:r>
                <a:r>
                  <a:rPr lang="en-US" altLang="ko-KR" dirty="0">
                    <a:solidFill>
                      <a:srgbClr val="F47A42"/>
                    </a:solidFill>
                    <a:ea typeface="맑은 고딕"/>
                  </a:rPr>
                  <a:t>’</a:t>
                </a:r>
                <a:r>
                  <a:rPr lang="en-US" altLang="ko-KR" dirty="0">
                    <a:solidFill>
                      <a:schemeClr val="bg2">
                        <a:lumMod val="10000"/>
                      </a:schemeClr>
                    </a:solidFill>
                    <a:ea typeface="맑은 고딕"/>
                  </a:rPr>
                  <a:t> on Nov 21st in Seoul. It will show the advancement of of FoodTech in developing countries and its potential to address challenges within food systems</a:t>
                </a:r>
                <a:endParaRPr lang="en-US" altLang="ko-KR" dirty="0">
                  <a:solidFill>
                    <a:schemeClr val="bg2">
                      <a:lumMod val="10000"/>
                    </a:schemeClr>
                  </a:solidFill>
                  <a:ea typeface="맑은 고딕"/>
                  <a:cs typeface="Calibri"/>
                </a:endParaRPr>
              </a:p>
            </p:txBody>
          </p:sp>
        </p:grpSp>
        <p:grpSp>
          <p:nvGrpSpPr>
            <p:cNvPr id="4" name="그룹 12">
              <a:extLst>
                <a:ext uri="{FF2B5EF4-FFF2-40B4-BE49-F238E27FC236}">
                  <a16:creationId xmlns:a16="http://schemas.microsoft.com/office/drawing/2014/main" id="{7A3BB331-A90B-DB22-06D2-67F8EC5B0680}"/>
                </a:ext>
              </a:extLst>
            </p:cNvPr>
            <p:cNvGrpSpPr/>
            <p:nvPr/>
          </p:nvGrpSpPr>
          <p:grpSpPr>
            <a:xfrm>
              <a:off x="251461" y="2485293"/>
              <a:ext cx="9280985" cy="2164209"/>
              <a:chOff x="-147703" y="934326"/>
              <a:chExt cx="10007113" cy="3471218"/>
            </a:xfrm>
          </p:grpSpPr>
          <p:graphicFrame>
            <p:nvGraphicFramePr>
              <p:cNvPr id="5" name="차트 1">
                <a:extLst>
                  <a:ext uri="{FF2B5EF4-FFF2-40B4-BE49-F238E27FC236}">
                    <a16:creationId xmlns:a16="http://schemas.microsoft.com/office/drawing/2014/main" id="{2D165C53-CC41-4C4F-2D77-1D3A9DB21FA7}"/>
                  </a:ext>
                </a:extLst>
              </p:cNvPr>
              <p:cNvGraphicFramePr/>
              <p:nvPr/>
            </p:nvGraphicFramePr>
            <p:xfrm>
              <a:off x="5195390" y="1351746"/>
              <a:ext cx="2934229" cy="183706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6">
                <a:extLst>
                  <a:ext uri="{FF2B5EF4-FFF2-40B4-BE49-F238E27FC236}">
                    <a16:creationId xmlns:a16="http://schemas.microsoft.com/office/drawing/2014/main" id="{01322A5B-406B-32E0-D500-3CD98219A596}"/>
                  </a:ext>
                </a:extLst>
              </p:cNvPr>
              <p:cNvSpPr txBox="1"/>
              <p:nvPr/>
            </p:nvSpPr>
            <p:spPr>
              <a:xfrm>
                <a:off x="114664" y="934326"/>
                <a:ext cx="5414941" cy="633620"/>
              </a:xfrm>
              <a:prstGeom prst="rect">
                <a:avLst/>
              </a:prstGeom>
            </p:spPr>
            <p:txBody>
              <a:bodyPr wrap="square" lIns="0" tIns="0" rIns="0" bIns="0" rtlCol="0" anchor="t">
                <a:spAutoFit/>
              </a:bodyPr>
              <a:lstStyle/>
              <a:p>
                <a:pPr marL="285750" indent="-285750" algn="l">
                  <a:lnSpc>
                    <a:spcPts val="3509"/>
                  </a:lnSpc>
                  <a:spcBef>
                    <a:spcPct val="0"/>
                  </a:spcBef>
                  <a:buFont typeface="Arial" panose="020B0604020202020204" pitchFamily="34" charset="0"/>
                  <a:buChar char="•"/>
                </a:pPr>
                <a:r>
                  <a:rPr lang="en-US" sz="1800" b="1" spc="-58" dirty="0">
                    <a:solidFill>
                      <a:srgbClr val="009ADB"/>
                    </a:solidFill>
                    <a:cs typeface="윤고딕 Bold"/>
                    <a:sym typeface="윤고딕 Bold"/>
                  </a:rPr>
                  <a:t>Applications and Winning Companies</a:t>
                </a:r>
              </a:p>
            </p:txBody>
          </p:sp>
          <p:sp>
            <p:nvSpPr>
              <p:cNvPr id="7" name="TextBox 6">
                <a:extLst>
                  <a:ext uri="{FF2B5EF4-FFF2-40B4-BE49-F238E27FC236}">
                    <a16:creationId xmlns:a16="http://schemas.microsoft.com/office/drawing/2014/main" id="{AC8DAAFB-5260-3B88-D924-D100C775E78C}"/>
                  </a:ext>
                </a:extLst>
              </p:cNvPr>
              <p:cNvSpPr txBox="1"/>
              <p:nvPr/>
            </p:nvSpPr>
            <p:spPr>
              <a:xfrm>
                <a:off x="14438" y="2918719"/>
                <a:ext cx="4089211" cy="839203"/>
              </a:xfrm>
              <a:prstGeom prst="rect">
                <a:avLst/>
              </a:prstGeom>
              <a:noFill/>
            </p:spPr>
            <p:txBody>
              <a:bodyPr wrap="square" rtlCol="0">
                <a:spAutoFit/>
              </a:bodyPr>
              <a:lstStyle/>
              <a:p>
                <a:pPr algn="ctr"/>
                <a:r>
                  <a:rPr lang="en-US" altLang="ko-KR" spc="18" dirty="0">
                    <a:solidFill>
                      <a:schemeClr val="bg2">
                        <a:lumMod val="10000"/>
                      </a:schemeClr>
                    </a:solidFill>
                    <a:ea typeface="TT Rounds Condensed Bold"/>
                    <a:cs typeface="TT Rounds Condensed Bold"/>
                    <a:sym typeface="TT Rounds Condensed Bold"/>
                  </a:rPr>
                  <a:t>228 applications from 55 countries</a:t>
                </a:r>
              </a:p>
              <a:p>
                <a:pPr algn="ctr"/>
                <a:r>
                  <a:rPr lang="en-US" altLang="ko-KR" spc="18" dirty="0">
                    <a:solidFill>
                      <a:schemeClr val="bg2">
                        <a:lumMod val="10000"/>
                      </a:schemeClr>
                    </a:solidFill>
                    <a:ea typeface="TT Rounds Condensed Bold"/>
                    <a:cs typeface="TT Rounds Condensed Bold"/>
                    <a:sym typeface="TT Rounds Condensed Bold"/>
                  </a:rPr>
                  <a:t>(</a:t>
                </a:r>
                <a:r>
                  <a:rPr lang="en-US" altLang="ko-KR" b="1" spc="18" dirty="0">
                    <a:solidFill>
                      <a:schemeClr val="bg2">
                        <a:lumMod val="10000"/>
                      </a:schemeClr>
                    </a:solidFill>
                    <a:ea typeface="TT Rounds Condensed Bold"/>
                    <a:cs typeface="TT Rounds Condensed Bold"/>
                    <a:sym typeface="TT Rounds Condensed Bold"/>
                  </a:rPr>
                  <a:t>77applications from African countries</a:t>
                </a:r>
                <a:r>
                  <a:rPr lang="en-US" altLang="ko-KR" spc="18" dirty="0">
                    <a:solidFill>
                      <a:schemeClr val="bg2">
                        <a:lumMod val="10000"/>
                      </a:schemeClr>
                    </a:solidFill>
                    <a:ea typeface="TT Rounds Condensed Bold"/>
                    <a:cs typeface="TT Rounds Condensed Bold"/>
                    <a:sym typeface="TT Rounds Condensed Bold"/>
                  </a:rPr>
                  <a:t>)</a:t>
                </a:r>
              </a:p>
            </p:txBody>
          </p:sp>
          <p:sp>
            <p:nvSpPr>
              <p:cNvPr id="8" name="TextBox 7">
                <a:extLst>
                  <a:ext uri="{FF2B5EF4-FFF2-40B4-BE49-F238E27FC236}">
                    <a16:creationId xmlns:a16="http://schemas.microsoft.com/office/drawing/2014/main" id="{0E44DA74-7A90-4679-096D-157828AF9526}"/>
                  </a:ext>
                </a:extLst>
              </p:cNvPr>
              <p:cNvSpPr txBox="1"/>
              <p:nvPr/>
            </p:nvSpPr>
            <p:spPr>
              <a:xfrm>
                <a:off x="4188342" y="2928279"/>
                <a:ext cx="4948328" cy="839203"/>
              </a:xfrm>
              <a:prstGeom prst="rect">
                <a:avLst/>
              </a:prstGeom>
              <a:noFill/>
            </p:spPr>
            <p:txBody>
              <a:bodyPr wrap="square" rtlCol="0">
                <a:spAutoFit/>
              </a:bodyPr>
              <a:lstStyle/>
              <a:p>
                <a:pPr algn="ctr"/>
                <a:r>
                  <a:rPr lang="en-US" altLang="ko-KR" spc="18" dirty="0">
                    <a:solidFill>
                      <a:schemeClr val="bg2">
                        <a:lumMod val="10000"/>
                      </a:schemeClr>
                    </a:solidFill>
                    <a:ea typeface="TT Rounds Condensed Bold"/>
                    <a:cs typeface="TT Rounds Condensed Bold"/>
                    <a:sym typeface="TT Rounds Condensed Bold"/>
                  </a:rPr>
                  <a:t>UNIDO Director General’s awards – 18 companies</a:t>
                </a:r>
              </a:p>
              <a:p>
                <a:pPr algn="ctr"/>
                <a:r>
                  <a:rPr lang="en-US" altLang="ko-KR" spc="18" dirty="0">
                    <a:solidFill>
                      <a:schemeClr val="bg2">
                        <a:lumMod val="10000"/>
                      </a:schemeClr>
                    </a:solidFill>
                    <a:ea typeface="TT Rounds Condensed Bold"/>
                    <a:cs typeface="TT Rounds Condensed Bold"/>
                    <a:sym typeface="TT Rounds Condensed Bold"/>
                  </a:rPr>
                  <a:t>(8 companies from developing / </a:t>
                </a:r>
                <a:r>
                  <a:rPr lang="en-US" altLang="ko-KR" b="1" spc="18" dirty="0">
                    <a:solidFill>
                      <a:schemeClr val="bg2">
                        <a:lumMod val="10000"/>
                      </a:schemeClr>
                    </a:solidFill>
                    <a:ea typeface="TT Rounds Condensed Bold"/>
                    <a:cs typeface="TT Rounds Condensed Bold"/>
                    <a:sym typeface="TT Rounds Condensed Bold"/>
                  </a:rPr>
                  <a:t>5 from Africa</a:t>
                </a:r>
                <a:r>
                  <a:rPr lang="en-US" altLang="ko-KR" spc="18" dirty="0">
                    <a:solidFill>
                      <a:schemeClr val="bg2">
                        <a:lumMod val="10000"/>
                      </a:schemeClr>
                    </a:solidFill>
                    <a:ea typeface="TT Rounds Condensed Bold"/>
                    <a:cs typeface="TT Rounds Condensed Bold"/>
                    <a:sym typeface="TT Rounds Condensed Bold"/>
                  </a:rPr>
                  <a:t>)</a:t>
                </a:r>
              </a:p>
            </p:txBody>
          </p:sp>
          <p:sp>
            <p:nvSpPr>
              <p:cNvPr id="9" name="TextBox 8">
                <a:extLst>
                  <a:ext uri="{FF2B5EF4-FFF2-40B4-BE49-F238E27FC236}">
                    <a16:creationId xmlns:a16="http://schemas.microsoft.com/office/drawing/2014/main" id="{457803A4-D551-3CF2-CD6B-501B639BEB67}"/>
                  </a:ext>
                </a:extLst>
              </p:cNvPr>
              <p:cNvSpPr txBox="1"/>
              <p:nvPr/>
            </p:nvSpPr>
            <p:spPr>
              <a:xfrm>
                <a:off x="-147703" y="3814599"/>
                <a:ext cx="9354417" cy="590945"/>
              </a:xfrm>
              <a:prstGeom prst="rect">
                <a:avLst/>
              </a:prstGeom>
              <a:noFill/>
            </p:spPr>
            <p:txBody>
              <a:bodyPr wrap="square" rtlCol="0">
                <a:spAutoFit/>
              </a:bodyPr>
              <a:lstStyle/>
              <a:p>
                <a:pPr algn="ctr"/>
                <a:r>
                  <a:rPr lang="en-US" altLang="ko-KR" b="1" dirty="0">
                    <a:solidFill>
                      <a:schemeClr val="bg2">
                        <a:lumMod val="10000"/>
                      </a:schemeClr>
                    </a:solidFill>
                  </a:rPr>
                  <a:t>Out of the 18 companies, </a:t>
                </a:r>
                <a:r>
                  <a:rPr lang="en-US" altLang="ko-KR" sz="1600" b="1" dirty="0">
                    <a:solidFill>
                      <a:srgbClr val="009ADB"/>
                    </a:solidFill>
                  </a:rPr>
                  <a:t>4</a:t>
                </a:r>
                <a:r>
                  <a:rPr lang="en-US" altLang="ko-KR" b="1" dirty="0">
                    <a:solidFill>
                      <a:schemeClr val="bg2">
                        <a:lumMod val="10000"/>
                      </a:schemeClr>
                    </a:solidFill>
                  </a:rPr>
                  <a:t> are participating in </a:t>
                </a:r>
                <a:r>
                  <a:rPr lang="en-US" altLang="ko-KR" sz="1600" b="1" dirty="0">
                    <a:solidFill>
                      <a:srgbClr val="009ADB"/>
                    </a:solidFill>
                  </a:rPr>
                  <a:t>WWHC</a:t>
                </a:r>
                <a:r>
                  <a:rPr lang="en-US" altLang="ko-KR" b="1" dirty="0">
                    <a:solidFill>
                      <a:schemeClr val="bg2">
                        <a:lumMod val="10000"/>
                      </a:schemeClr>
                    </a:solidFill>
                  </a:rPr>
                  <a:t>, with </a:t>
                </a:r>
                <a:r>
                  <a:rPr lang="en-US" altLang="ko-KR" sz="1600" b="1" dirty="0">
                    <a:solidFill>
                      <a:srgbClr val="009ADB"/>
                    </a:solidFill>
                  </a:rPr>
                  <a:t>3</a:t>
                </a:r>
                <a:r>
                  <a:rPr lang="en-US" altLang="ko-KR" b="1" dirty="0">
                    <a:solidFill>
                      <a:schemeClr val="bg2">
                        <a:lumMod val="10000"/>
                      </a:schemeClr>
                    </a:solidFill>
                  </a:rPr>
                  <a:t> of them from </a:t>
                </a:r>
                <a:r>
                  <a:rPr lang="en-US" altLang="ko-KR" sz="1600" b="1" dirty="0">
                    <a:solidFill>
                      <a:srgbClr val="009ADB"/>
                    </a:solidFill>
                  </a:rPr>
                  <a:t>African</a:t>
                </a:r>
                <a:r>
                  <a:rPr lang="en-US" altLang="ko-KR" b="1" dirty="0">
                    <a:solidFill>
                      <a:srgbClr val="009ADB"/>
                    </a:solidFill>
                  </a:rPr>
                  <a:t> countries</a:t>
                </a:r>
                <a:endParaRPr lang="ko-KR" altLang="en-US" b="1" dirty="0">
                  <a:solidFill>
                    <a:srgbClr val="009ADB"/>
                  </a:solidFill>
                </a:endParaRPr>
              </a:p>
            </p:txBody>
          </p:sp>
          <p:sp>
            <p:nvSpPr>
              <p:cNvPr id="10" name="TextBox 9">
                <a:extLst>
                  <a:ext uri="{FF2B5EF4-FFF2-40B4-BE49-F238E27FC236}">
                    <a16:creationId xmlns:a16="http://schemas.microsoft.com/office/drawing/2014/main" id="{34E7A8CD-D96C-342D-61AB-0004BFE1993B}"/>
                  </a:ext>
                </a:extLst>
              </p:cNvPr>
              <p:cNvSpPr txBox="1"/>
              <p:nvPr/>
            </p:nvSpPr>
            <p:spPr>
              <a:xfrm>
                <a:off x="6559183" y="2157740"/>
                <a:ext cx="712167" cy="444284"/>
              </a:xfrm>
              <a:prstGeom prst="rect">
                <a:avLst/>
              </a:prstGeom>
              <a:noFill/>
              <a:scene3d>
                <a:camera prst="orthographicFront"/>
                <a:lightRig rig="chilly" dir="t"/>
              </a:scene3d>
            </p:spPr>
            <p:txBody>
              <a:bodyPr wrap="square" rtlCol="0">
                <a:spAutoFit/>
              </a:bodyPr>
              <a:lstStyle/>
              <a:p>
                <a:r>
                  <a:rPr lang="en-US" altLang="ko-KR" sz="1200" b="1" dirty="0">
                    <a:solidFill>
                      <a:schemeClr val="bg2">
                        <a:lumMod val="10000"/>
                      </a:schemeClr>
                    </a:solidFill>
                  </a:rPr>
                  <a:t>Africa</a:t>
                </a:r>
                <a:endParaRPr lang="ko-KR" altLang="en-US" sz="1200" b="1" dirty="0">
                  <a:solidFill>
                    <a:schemeClr val="bg2">
                      <a:lumMod val="10000"/>
                    </a:schemeClr>
                  </a:solidFill>
                </a:endParaRPr>
              </a:p>
            </p:txBody>
          </p:sp>
          <p:grpSp>
            <p:nvGrpSpPr>
              <p:cNvPr id="11" name="그룹 8">
                <a:extLst>
                  <a:ext uri="{FF2B5EF4-FFF2-40B4-BE49-F238E27FC236}">
                    <a16:creationId xmlns:a16="http://schemas.microsoft.com/office/drawing/2014/main" id="{397E1DA7-466C-58D8-9FBB-F637296F9A4F}"/>
                  </a:ext>
                </a:extLst>
              </p:cNvPr>
              <p:cNvGrpSpPr/>
              <p:nvPr/>
            </p:nvGrpSpPr>
            <p:grpSpPr>
              <a:xfrm>
                <a:off x="453905" y="1363621"/>
                <a:ext cx="3932366" cy="1837061"/>
                <a:chOff x="446131" y="1529437"/>
                <a:chExt cx="3932366" cy="1837061"/>
              </a:xfrm>
            </p:grpSpPr>
            <p:graphicFrame>
              <p:nvGraphicFramePr>
                <p:cNvPr id="13" name="차트 9">
                  <a:extLst>
                    <a:ext uri="{FF2B5EF4-FFF2-40B4-BE49-F238E27FC236}">
                      <a16:creationId xmlns:a16="http://schemas.microsoft.com/office/drawing/2014/main" id="{160A331C-29A6-E59F-D973-1094B3A76995}"/>
                    </a:ext>
                  </a:extLst>
                </p:cNvPr>
                <p:cNvGraphicFramePr/>
                <p:nvPr/>
              </p:nvGraphicFramePr>
              <p:xfrm>
                <a:off x="446131" y="1529437"/>
                <a:ext cx="2934229" cy="183706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3E8378D5-FF75-0338-4E47-1451C671889E}"/>
                    </a:ext>
                  </a:extLst>
                </p:cNvPr>
                <p:cNvSpPr txBox="1"/>
                <p:nvPr/>
              </p:nvSpPr>
              <p:spPr>
                <a:xfrm>
                  <a:off x="2081345" y="2224501"/>
                  <a:ext cx="2297152" cy="444284"/>
                </a:xfrm>
                <a:prstGeom prst="rect">
                  <a:avLst/>
                </a:prstGeom>
                <a:noFill/>
                <a:scene3d>
                  <a:camera prst="orthographicFront"/>
                  <a:lightRig rig="chilly" dir="t"/>
                </a:scene3d>
              </p:spPr>
              <p:txBody>
                <a:bodyPr wrap="square" rtlCol="0">
                  <a:spAutoFit/>
                </a:bodyPr>
                <a:lstStyle/>
                <a:p>
                  <a:r>
                    <a:rPr lang="en-US" altLang="ko-KR" sz="1200" b="1" dirty="0">
                      <a:solidFill>
                        <a:schemeClr val="bg2">
                          <a:lumMod val="10000"/>
                        </a:schemeClr>
                      </a:solidFill>
                    </a:rPr>
                    <a:t>Africa</a:t>
                  </a:r>
                  <a:endParaRPr lang="ko-KR" altLang="en-US" sz="1200" b="1" dirty="0">
                    <a:solidFill>
                      <a:schemeClr val="bg2">
                        <a:lumMod val="10000"/>
                      </a:schemeClr>
                    </a:solidFill>
                  </a:endParaRPr>
                </a:p>
              </p:txBody>
            </p:sp>
          </p:grpSp>
          <p:sp>
            <p:nvSpPr>
              <p:cNvPr id="12" name="TextBox 11">
                <a:extLst>
                  <a:ext uri="{FF2B5EF4-FFF2-40B4-BE49-F238E27FC236}">
                    <a16:creationId xmlns:a16="http://schemas.microsoft.com/office/drawing/2014/main" id="{9C894B96-6192-0BAD-3169-24615073FCF9}"/>
                  </a:ext>
                </a:extLst>
              </p:cNvPr>
              <p:cNvSpPr txBox="1"/>
              <p:nvPr/>
            </p:nvSpPr>
            <p:spPr>
              <a:xfrm>
                <a:off x="6915267" y="1758925"/>
                <a:ext cx="2944143" cy="419601"/>
              </a:xfrm>
              <a:prstGeom prst="rect">
                <a:avLst/>
              </a:prstGeom>
              <a:noFill/>
              <a:scene3d>
                <a:camera prst="orthographicFront"/>
                <a:lightRig rig="chilly" dir="t"/>
              </a:scene3d>
            </p:spPr>
            <p:txBody>
              <a:bodyPr wrap="square" rtlCol="0">
                <a:spAutoFit/>
              </a:bodyPr>
              <a:lstStyle/>
              <a:p>
                <a:r>
                  <a:rPr lang="en-US" altLang="ko-KR" sz="1100" b="1" dirty="0">
                    <a:solidFill>
                      <a:schemeClr val="bg2">
                        <a:lumMod val="10000"/>
                      </a:schemeClr>
                    </a:solidFill>
                  </a:rPr>
                  <a:t>Other developing countries</a:t>
                </a:r>
                <a:endParaRPr lang="ko-KR" altLang="en-US" sz="1100" b="1" dirty="0">
                  <a:solidFill>
                    <a:schemeClr val="bg2">
                      <a:lumMod val="10000"/>
                    </a:schemeClr>
                  </a:solidFill>
                </a:endParaRPr>
              </a:p>
            </p:txBody>
          </p:sp>
        </p:grpSp>
      </p:grpSp>
      <p:sp>
        <p:nvSpPr>
          <p:cNvPr id="24" name="Rectangle 10">
            <a:extLst>
              <a:ext uri="{FF2B5EF4-FFF2-40B4-BE49-F238E27FC236}">
                <a16:creationId xmlns:a16="http://schemas.microsoft.com/office/drawing/2014/main" id="{A355AE9F-91DF-C508-F875-E644485188C4}"/>
              </a:ext>
            </a:extLst>
          </p:cNvPr>
          <p:cNvSpPr/>
          <p:nvPr/>
        </p:nvSpPr>
        <p:spPr>
          <a:xfrm>
            <a:off x="0" y="4875166"/>
            <a:ext cx="9144000" cy="45719"/>
          </a:xfrm>
          <a:prstGeom prst="rect">
            <a:avLst/>
          </a:prstGeom>
          <a:solidFill>
            <a:srgbClr val="F47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Content Placeholder 2">
            <a:extLst>
              <a:ext uri="{FF2B5EF4-FFF2-40B4-BE49-F238E27FC236}">
                <a16:creationId xmlns:a16="http://schemas.microsoft.com/office/drawing/2014/main" id="{8369D050-6569-B138-B953-BC874469684A}"/>
              </a:ext>
            </a:extLst>
          </p:cNvPr>
          <p:cNvSpPr txBox="1">
            <a:spLocks/>
          </p:cNvSpPr>
          <p:nvPr/>
        </p:nvSpPr>
        <p:spPr>
          <a:xfrm>
            <a:off x="448864" y="946358"/>
            <a:ext cx="8255000" cy="54214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CDC"/>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b="1" kern="1200">
                <a:solidFill>
                  <a:srgbClr val="F47A42"/>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rgbClr val="009CD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u="sng" dirty="0"/>
              <a:t>ITPO Seoul, Korea</a:t>
            </a:r>
          </a:p>
        </p:txBody>
      </p:sp>
      <p:pic>
        <p:nvPicPr>
          <p:cNvPr id="26" name="Picture 25" descr="A blue and yellow logo on a black background&#10;&#10;Description automatically generated">
            <a:extLst>
              <a:ext uri="{FF2B5EF4-FFF2-40B4-BE49-F238E27FC236}">
                <a16:creationId xmlns:a16="http://schemas.microsoft.com/office/drawing/2014/main" id="{78A1FB3D-F934-3A2A-777F-8A1726010EF7}"/>
              </a:ext>
            </a:extLst>
          </p:cNvPr>
          <p:cNvPicPr>
            <a:picLocks noChangeAspect="1"/>
          </p:cNvPicPr>
          <p:nvPr/>
        </p:nvPicPr>
        <p:blipFill>
          <a:blip r:embed="rId4"/>
          <a:stretch>
            <a:fillRect/>
          </a:stretch>
        </p:blipFill>
        <p:spPr>
          <a:xfrm>
            <a:off x="6327057" y="-141435"/>
            <a:ext cx="1703411" cy="1216722"/>
          </a:xfrm>
          <a:prstGeom prst="rect">
            <a:avLst/>
          </a:prstGeom>
        </p:spPr>
      </p:pic>
    </p:spTree>
    <p:extLst>
      <p:ext uri="{BB962C8B-B14F-4D97-AF65-F5344CB8AC3E}">
        <p14:creationId xmlns:p14="http://schemas.microsoft.com/office/powerpoint/2010/main" val="116121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89CE8-3691-4EB3-7904-0FB6AF5FABD0}"/>
            </a:ext>
          </a:extLst>
        </p:cNvPr>
        <p:cNvGrpSpPr/>
        <p:nvPr/>
      </p:nvGrpSpPr>
      <p:grpSpPr>
        <a:xfrm>
          <a:off x="0" y="0"/>
          <a:ext cx="0" cy="0"/>
          <a:chOff x="0" y="0"/>
          <a:chExt cx="0" cy="0"/>
        </a:xfrm>
      </p:grpSpPr>
      <p:pic>
        <p:nvPicPr>
          <p:cNvPr id="17" name="Immagine 2" descr="Immagine che contiene testo, Carattere, logo, Elementi grafici&#10;&#10;Descrizione generata automaticamente">
            <a:extLst>
              <a:ext uri="{FF2B5EF4-FFF2-40B4-BE49-F238E27FC236}">
                <a16:creationId xmlns:a16="http://schemas.microsoft.com/office/drawing/2014/main" id="{28795823-8AE7-98B9-7A07-2AE3E2D6BCA1}"/>
              </a:ext>
            </a:extLst>
          </p:cNvPr>
          <p:cNvPicPr>
            <a:picLocks noChangeAspect="1"/>
          </p:cNvPicPr>
          <p:nvPr/>
        </p:nvPicPr>
        <p:blipFill>
          <a:blip r:embed="rId3"/>
          <a:stretch>
            <a:fillRect/>
          </a:stretch>
        </p:blipFill>
        <p:spPr>
          <a:xfrm>
            <a:off x="6605458" y="148208"/>
            <a:ext cx="767392" cy="637605"/>
          </a:xfrm>
          <a:prstGeom prst="rect">
            <a:avLst/>
          </a:prstGeom>
        </p:spPr>
      </p:pic>
      <p:sp>
        <p:nvSpPr>
          <p:cNvPr id="11" name="Rectangle 10">
            <a:extLst>
              <a:ext uri="{FF2B5EF4-FFF2-40B4-BE49-F238E27FC236}">
                <a16:creationId xmlns:a16="http://schemas.microsoft.com/office/drawing/2014/main" id="{A55E156F-9937-4ACE-639B-225C0A908B59}"/>
              </a:ext>
            </a:extLst>
          </p:cNvPr>
          <p:cNvSpPr/>
          <p:nvPr/>
        </p:nvSpPr>
        <p:spPr>
          <a:xfrm>
            <a:off x="12160" y="4725188"/>
            <a:ext cx="9144000" cy="45719"/>
          </a:xfrm>
          <a:prstGeom prst="rect">
            <a:avLst/>
          </a:prstGeom>
          <a:solidFill>
            <a:srgbClr val="F47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26" name="Picture 2">
            <a:extLst>
              <a:ext uri="{FF2B5EF4-FFF2-40B4-BE49-F238E27FC236}">
                <a16:creationId xmlns:a16="http://schemas.microsoft.com/office/drawing/2014/main" id="{BA935ECD-3E51-B8D0-2474-77433149E2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699" b="11992"/>
          <a:stretch/>
        </p:blipFill>
        <p:spPr bwMode="auto">
          <a:xfrm>
            <a:off x="618006" y="3026608"/>
            <a:ext cx="2007538" cy="11601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o people sitting on tractor, talking">
            <a:extLst>
              <a:ext uri="{FF2B5EF4-FFF2-40B4-BE49-F238E27FC236}">
                <a16:creationId xmlns:a16="http://schemas.microsoft.com/office/drawing/2014/main" id="{24966939-4D0A-2323-27B1-5F1A984E9E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35" t="1602" r="3366" b="7835"/>
          <a:stretch/>
        </p:blipFill>
        <p:spPr bwMode="auto">
          <a:xfrm>
            <a:off x="4760134" y="3012356"/>
            <a:ext cx="1929504" cy="11460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AC4C672-30F6-18DA-B383-59E5E1BBBC28}"/>
              </a:ext>
            </a:extLst>
          </p:cNvPr>
          <p:cNvPicPr>
            <a:picLocks noChangeAspect="1"/>
          </p:cNvPicPr>
          <p:nvPr/>
        </p:nvPicPr>
        <p:blipFill rotWithShape="1">
          <a:blip r:embed="rId6"/>
          <a:srcRect l="15015" t="44713" r="35422" b="4208"/>
          <a:stretch/>
        </p:blipFill>
        <p:spPr>
          <a:xfrm>
            <a:off x="2716177" y="3029326"/>
            <a:ext cx="2007538" cy="1160114"/>
          </a:xfrm>
          <a:prstGeom prst="rect">
            <a:avLst/>
          </a:prstGeom>
        </p:spPr>
      </p:pic>
      <p:pic>
        <p:nvPicPr>
          <p:cNvPr id="6" name="Picture 5">
            <a:extLst>
              <a:ext uri="{FF2B5EF4-FFF2-40B4-BE49-F238E27FC236}">
                <a16:creationId xmlns:a16="http://schemas.microsoft.com/office/drawing/2014/main" id="{8AE64FDF-B6C1-CBF9-32F6-4DFAA1389FD7}"/>
              </a:ext>
            </a:extLst>
          </p:cNvPr>
          <p:cNvPicPr>
            <a:picLocks noChangeAspect="1"/>
          </p:cNvPicPr>
          <p:nvPr/>
        </p:nvPicPr>
        <p:blipFill rotWithShape="1">
          <a:blip r:embed="rId7"/>
          <a:srcRect l="-1270" t="15071" r="4787" b="11264"/>
          <a:stretch/>
        </p:blipFill>
        <p:spPr>
          <a:xfrm flipH="1">
            <a:off x="6762476" y="3012356"/>
            <a:ext cx="1949184" cy="1146096"/>
          </a:xfrm>
          <a:prstGeom prst="rect">
            <a:avLst/>
          </a:prstGeom>
        </p:spPr>
      </p:pic>
      <p:cxnSp>
        <p:nvCxnSpPr>
          <p:cNvPr id="29" name="Straight Arrow Connector 28">
            <a:extLst>
              <a:ext uri="{FF2B5EF4-FFF2-40B4-BE49-F238E27FC236}">
                <a16:creationId xmlns:a16="http://schemas.microsoft.com/office/drawing/2014/main" id="{3DAA56BA-D45C-5F11-3039-22F6FA872142}"/>
              </a:ext>
            </a:extLst>
          </p:cNvPr>
          <p:cNvCxnSpPr>
            <a:cxnSpLocks/>
          </p:cNvCxnSpPr>
          <p:nvPr/>
        </p:nvCxnSpPr>
        <p:spPr>
          <a:xfrm>
            <a:off x="4642655" y="3281380"/>
            <a:ext cx="11830" cy="43896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a:extLst>
              <a:ext uri="{FF2B5EF4-FFF2-40B4-BE49-F238E27FC236}">
                <a16:creationId xmlns:a16="http://schemas.microsoft.com/office/drawing/2014/main" id="{243B10B9-818F-84E3-3AFF-C7ABE6433C67}"/>
              </a:ext>
            </a:extLst>
          </p:cNvPr>
          <p:cNvCxnSpPr>
            <a:cxnSpLocks/>
          </p:cNvCxnSpPr>
          <p:nvPr/>
        </p:nvCxnSpPr>
        <p:spPr>
          <a:xfrm flipH="1">
            <a:off x="3660401" y="3316115"/>
            <a:ext cx="337696" cy="350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758990" y="1345449"/>
            <a:ext cx="5601699" cy="1519691"/>
            <a:chOff x="2928479" y="1438044"/>
            <a:chExt cx="5601699" cy="1519691"/>
          </a:xfrm>
        </p:grpSpPr>
        <p:sp>
          <p:nvSpPr>
            <p:cNvPr id="20" name="AutoShape 8" descr="Create a light, clean background image connecting concepts of Showcasing New Solutions, Fostering Innovation, Building Partnerships, and Facilitating Investment. Use soft, bright colors like light blue, white, and subtle accents of orange. Include simple, modern elements like abstract technology symbols, globe outlines, and minimalistic icons for partnerships (e.g., handshake or interconnected nodes). Keep the design airy, professional, and suitable as a background for presentations, focusing on clarity and openness.">
              <a:extLst>
                <a:ext uri="{FF2B5EF4-FFF2-40B4-BE49-F238E27FC236}">
                  <a16:creationId xmlns:a16="http://schemas.microsoft.com/office/drawing/2014/main" id="{0E07F0BF-E523-B0AC-D421-C44E943062B2}"/>
                </a:ext>
              </a:extLst>
            </p:cNvPr>
            <p:cNvSpPr>
              <a:spLocks noChangeAspect="1" noChangeArrowheads="1"/>
            </p:cNvSpPr>
            <p:nvPr/>
          </p:nvSpPr>
          <p:spPr bwMode="auto">
            <a:xfrm>
              <a:off x="5205573" y="1924841"/>
              <a:ext cx="201142" cy="2006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10" name="テキスト ボックス 9">
              <a:extLst>
                <a:ext uri="{FF2B5EF4-FFF2-40B4-BE49-F238E27FC236}">
                  <a16:creationId xmlns:a16="http://schemas.microsoft.com/office/drawing/2014/main" id="{F2DD0D3C-4728-7C26-91BF-E5DE7DE87F35}"/>
                </a:ext>
              </a:extLst>
            </p:cNvPr>
            <p:cNvSpPr txBox="1"/>
            <p:nvPr/>
          </p:nvSpPr>
          <p:spPr>
            <a:xfrm>
              <a:off x="3199804" y="1602046"/>
              <a:ext cx="169573" cy="281853"/>
            </a:xfrm>
            <a:prstGeom prst="rect">
              <a:avLst/>
            </a:prstGeom>
            <a:noFill/>
          </p:spPr>
          <p:txBody>
            <a:bodyPr wrap="none" rtlCol="0">
              <a:spAutoFit/>
            </a:bodyPr>
            <a:lstStyle/>
            <a:p>
              <a:endParaRPr kumimoji="1" lang="ja-JP" altLang="en-US"/>
            </a:p>
          </p:txBody>
        </p:sp>
        <p:grpSp>
          <p:nvGrpSpPr>
            <p:cNvPr id="23" name="Gruppo 22">
              <a:extLst>
                <a:ext uri="{FF2B5EF4-FFF2-40B4-BE49-F238E27FC236}">
                  <a16:creationId xmlns:a16="http://schemas.microsoft.com/office/drawing/2014/main" id="{AB2C7A8B-F98B-555C-19C7-ADDEE0BA9057}"/>
                </a:ext>
              </a:extLst>
            </p:cNvPr>
            <p:cNvGrpSpPr/>
            <p:nvPr/>
          </p:nvGrpSpPr>
          <p:grpSpPr>
            <a:xfrm>
              <a:off x="3035115" y="1484767"/>
              <a:ext cx="1277072" cy="1338330"/>
              <a:chOff x="574754" y="1331877"/>
              <a:chExt cx="1391231" cy="1461425"/>
            </a:xfrm>
          </p:grpSpPr>
          <p:sp>
            <p:nvSpPr>
              <p:cNvPr id="40" name="Content Placeholder 2">
                <a:extLst>
                  <a:ext uri="{FF2B5EF4-FFF2-40B4-BE49-F238E27FC236}">
                    <a16:creationId xmlns:a16="http://schemas.microsoft.com/office/drawing/2014/main" id="{9B0A6C3F-7CE7-92B9-300A-A284D93E65F5}"/>
                  </a:ext>
                </a:extLst>
              </p:cNvPr>
              <p:cNvSpPr txBox="1">
                <a:spLocks/>
              </p:cNvSpPr>
              <p:nvPr/>
            </p:nvSpPr>
            <p:spPr>
              <a:xfrm>
                <a:off x="574754" y="2313171"/>
                <a:ext cx="1391231" cy="480131"/>
              </a:xfrm>
              <a:prstGeom prst="rect">
                <a:avLst/>
              </a:prstGeom>
              <a:noFill/>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CDC"/>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b="1" kern="1200">
                    <a:solidFill>
                      <a:srgbClr val="F47A42"/>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rgbClr val="009CD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lgn="ctr" defTabSz="685800">
                  <a:spcBef>
                    <a:spcPts val="0"/>
                  </a:spcBef>
                </a:pPr>
                <a:r>
                  <a:rPr lang="it-IT" sz="1400">
                    <a:solidFill>
                      <a:srgbClr val="019CDC"/>
                    </a:solidFill>
                    <a:latin typeface="Fira Sans" panose="020B0503050000020004" pitchFamily="34" charset="0"/>
                  </a:rPr>
                  <a:t>FACILITATING </a:t>
                </a:r>
              </a:p>
              <a:p>
                <a:pPr marL="0" lvl="1" algn="ctr" defTabSz="685800">
                  <a:spcBef>
                    <a:spcPts val="0"/>
                  </a:spcBef>
                </a:pPr>
                <a:r>
                  <a:rPr lang="it-IT" sz="1400">
                    <a:solidFill>
                      <a:srgbClr val="019CDC"/>
                    </a:solidFill>
                    <a:latin typeface="Fira Sans" panose="020B0503050000020004" pitchFamily="34" charset="0"/>
                  </a:rPr>
                  <a:t>INVESTMENT</a:t>
                </a:r>
                <a:endParaRPr lang="en-US" sz="1400">
                  <a:solidFill>
                    <a:srgbClr val="019CDC"/>
                  </a:solidFill>
                  <a:latin typeface="Fira Sans" panose="020B0503050000020004" pitchFamily="34" charset="0"/>
                </a:endParaRPr>
              </a:p>
            </p:txBody>
          </p:sp>
          <p:pic>
            <p:nvPicPr>
              <p:cNvPr id="8" name="Immagine 7" descr="Immagine che contiene Elementi grafici, clipart, logo, cartone animato&#10;&#10;Descrizione generata automaticamente">
                <a:extLst>
                  <a:ext uri="{FF2B5EF4-FFF2-40B4-BE49-F238E27FC236}">
                    <a16:creationId xmlns:a16="http://schemas.microsoft.com/office/drawing/2014/main" id="{BB782BCD-6E4D-9FEA-722C-CC7D28FDF56B}"/>
                  </a:ext>
                </a:extLst>
              </p:cNvPr>
              <p:cNvPicPr>
                <a:picLocks noChangeAspect="1"/>
              </p:cNvPicPr>
              <p:nvPr/>
            </p:nvPicPr>
            <p:blipFill>
              <a:blip r:embed="rId8"/>
              <a:stretch>
                <a:fillRect/>
              </a:stretch>
            </p:blipFill>
            <p:spPr>
              <a:xfrm>
                <a:off x="730720" y="1331877"/>
                <a:ext cx="1079301" cy="1079061"/>
              </a:xfrm>
              <a:prstGeom prst="rect">
                <a:avLst/>
              </a:prstGeom>
            </p:spPr>
          </p:pic>
        </p:grpSp>
        <p:grpSp>
          <p:nvGrpSpPr>
            <p:cNvPr id="26" name="Gruppo 25">
              <a:extLst>
                <a:ext uri="{FF2B5EF4-FFF2-40B4-BE49-F238E27FC236}">
                  <a16:creationId xmlns:a16="http://schemas.microsoft.com/office/drawing/2014/main" id="{28898DC6-0802-31F0-6339-C7E3C76BF3B0}"/>
                </a:ext>
              </a:extLst>
            </p:cNvPr>
            <p:cNvGrpSpPr/>
            <p:nvPr/>
          </p:nvGrpSpPr>
          <p:grpSpPr>
            <a:xfrm>
              <a:off x="5477173" y="1466337"/>
              <a:ext cx="1736214" cy="1369355"/>
              <a:chOff x="4824534" y="1293337"/>
              <a:chExt cx="1891417" cy="1495305"/>
            </a:xfrm>
          </p:grpSpPr>
          <p:sp>
            <p:nvSpPr>
              <p:cNvPr id="27" name="TextBox 26">
                <a:extLst>
                  <a:ext uri="{FF2B5EF4-FFF2-40B4-BE49-F238E27FC236}">
                    <a16:creationId xmlns:a16="http://schemas.microsoft.com/office/drawing/2014/main" id="{4BF54577-6479-9B9A-DE78-011B2AAA6EA5}"/>
                  </a:ext>
                </a:extLst>
              </p:cNvPr>
              <p:cNvSpPr txBox="1"/>
              <p:nvPr/>
            </p:nvSpPr>
            <p:spPr>
              <a:xfrm>
                <a:off x="4824534" y="2265422"/>
                <a:ext cx="1891417" cy="523220"/>
              </a:xfrm>
              <a:prstGeom prst="rect">
                <a:avLst/>
              </a:prstGeom>
              <a:noFill/>
            </p:spPr>
            <p:txBody>
              <a:bodyPr wrap="square">
                <a:spAutoFit/>
              </a:bodyPr>
              <a:lstStyle/>
              <a:p>
                <a:pPr algn="ctr"/>
                <a:r>
                  <a:rPr lang="en-US" altLang="ja-JP" b="1">
                    <a:solidFill>
                      <a:srgbClr val="019CDC"/>
                    </a:solidFill>
                    <a:latin typeface="Fira Sans" panose="020B0503050000020004" pitchFamily="34" charset="0"/>
                  </a:rPr>
                  <a:t>BUILDING PARTNERSHIPS</a:t>
                </a:r>
                <a:endParaRPr lang="es-AR" b="1">
                  <a:solidFill>
                    <a:srgbClr val="019CDC"/>
                  </a:solidFill>
                  <a:latin typeface="Fira Sans" panose="020B0503050000020004" pitchFamily="34" charset="0"/>
                </a:endParaRPr>
              </a:p>
            </p:txBody>
          </p:sp>
          <p:pic>
            <p:nvPicPr>
              <p:cNvPr id="14" name="Immagine 13" descr="Immagine che contiene cerchio, logo, Elementi grafici, Carattere&#10;&#10;Descrizione generata automaticamente">
                <a:extLst>
                  <a:ext uri="{FF2B5EF4-FFF2-40B4-BE49-F238E27FC236}">
                    <a16:creationId xmlns:a16="http://schemas.microsoft.com/office/drawing/2014/main" id="{3E5F6988-08FC-DAE4-B20D-A07F0B938744}"/>
                  </a:ext>
                </a:extLst>
              </p:cNvPr>
              <p:cNvPicPr>
                <a:picLocks noChangeAspect="1"/>
              </p:cNvPicPr>
              <p:nvPr/>
            </p:nvPicPr>
            <p:blipFill>
              <a:blip r:embed="rId9"/>
              <a:stretch>
                <a:fillRect/>
              </a:stretch>
            </p:blipFill>
            <p:spPr>
              <a:xfrm>
                <a:off x="5113992" y="1293337"/>
                <a:ext cx="1080000" cy="1080000"/>
              </a:xfrm>
              <a:prstGeom prst="rect">
                <a:avLst/>
              </a:prstGeom>
            </p:spPr>
          </p:pic>
        </p:grpSp>
        <p:grpSp>
          <p:nvGrpSpPr>
            <p:cNvPr id="28" name="Gruppo 27">
              <a:extLst>
                <a:ext uri="{FF2B5EF4-FFF2-40B4-BE49-F238E27FC236}">
                  <a16:creationId xmlns:a16="http://schemas.microsoft.com/office/drawing/2014/main" id="{29BEB946-40D9-E477-EDEA-DF5A749075B3}"/>
                </a:ext>
              </a:extLst>
            </p:cNvPr>
            <p:cNvGrpSpPr/>
            <p:nvPr/>
          </p:nvGrpSpPr>
          <p:grpSpPr>
            <a:xfrm>
              <a:off x="6820365" y="1442702"/>
              <a:ext cx="1540360" cy="1388845"/>
              <a:chOff x="6982830" y="1267528"/>
              <a:chExt cx="1678055" cy="1516586"/>
            </a:xfrm>
          </p:grpSpPr>
          <p:sp>
            <p:nvSpPr>
              <p:cNvPr id="35" name="テキスト ボックス 3">
                <a:extLst>
                  <a:ext uri="{FF2B5EF4-FFF2-40B4-BE49-F238E27FC236}">
                    <a16:creationId xmlns:a16="http://schemas.microsoft.com/office/drawing/2014/main" id="{598F06C7-96B1-E74F-4E59-EFD214CDD5B5}"/>
                  </a:ext>
                </a:extLst>
              </p:cNvPr>
              <p:cNvSpPr txBox="1"/>
              <p:nvPr/>
            </p:nvSpPr>
            <p:spPr>
              <a:xfrm>
                <a:off x="6982830" y="2303983"/>
                <a:ext cx="1678055" cy="480131"/>
              </a:xfrm>
              <a:prstGeom prst="rect">
                <a:avLst/>
              </a:prstGeom>
              <a:noFill/>
            </p:spPr>
            <p:txBody>
              <a:bodyPr wrap="square">
                <a:spAutoFit/>
              </a:bodyPr>
              <a:lstStyle>
                <a:defPPr>
                  <a:defRPr lang="en-US"/>
                </a:defPPr>
                <a:lvl1pPr indent="0" defTabSz="914400">
                  <a:lnSpc>
                    <a:spcPct val="90000"/>
                  </a:lnSpc>
                  <a:spcBef>
                    <a:spcPts val="1000"/>
                  </a:spcBef>
                  <a:buFont typeface="Arial" panose="020B0604020202020204" pitchFamily="34" charset="0"/>
                  <a:buNone/>
                  <a:defRPr sz="2800" b="1">
                    <a:solidFill>
                      <a:srgbClr val="009CDC"/>
                    </a:solidFill>
                  </a:defRPr>
                </a:lvl1pPr>
                <a:lvl2pPr lvl="1" indent="0">
                  <a:lnSpc>
                    <a:spcPct val="90000"/>
                  </a:lnSpc>
                  <a:spcBef>
                    <a:spcPts val="500"/>
                  </a:spcBef>
                  <a:buFont typeface="Arial" panose="020B0604020202020204" pitchFamily="34" charset="0"/>
                  <a:buNone/>
                  <a:defRPr b="1">
                    <a:solidFill>
                      <a:srgbClr val="F47A42"/>
                    </a:solidFill>
                  </a:defRPr>
                </a:lvl2pPr>
                <a:lvl3pPr indent="0" defTabSz="914400">
                  <a:lnSpc>
                    <a:spcPct val="90000"/>
                  </a:lnSpc>
                  <a:spcBef>
                    <a:spcPts val="500"/>
                  </a:spcBef>
                  <a:buFont typeface="Arial" panose="020B0604020202020204" pitchFamily="34" charset="0"/>
                  <a:buNone/>
                  <a:defRPr>
                    <a:solidFill>
                      <a:srgbClr val="009CDC"/>
                    </a:solidFill>
                  </a:defRPr>
                </a:lvl3pPr>
                <a:lvl4pPr marL="1600200" indent="-228600" defTabSz="914400">
                  <a:lnSpc>
                    <a:spcPct val="90000"/>
                  </a:lnSpc>
                  <a:spcBef>
                    <a:spcPts val="500"/>
                  </a:spcBef>
                  <a:buFont typeface="Arial" panose="020B0604020202020204" pitchFamily="34" charset="0"/>
                  <a:buChar char="•"/>
                  <a:defRPr sz="1800"/>
                </a:lvl4pPr>
                <a:lvl5pPr marL="2057400"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algn="ctr"/>
                <a:r>
                  <a:rPr lang="en-US" altLang="ja-JP" sz="1400">
                    <a:solidFill>
                      <a:srgbClr val="F47A42"/>
                    </a:solidFill>
                    <a:latin typeface="Fira Sans" panose="020B0503050000020004" pitchFamily="34" charset="0"/>
                  </a:rPr>
                  <a:t>FOSTERING </a:t>
                </a:r>
                <a:br>
                  <a:rPr lang="en-US" altLang="ja-JP" sz="1400">
                    <a:solidFill>
                      <a:srgbClr val="F47A42"/>
                    </a:solidFill>
                    <a:latin typeface="Fira Sans" panose="020B0503050000020004" pitchFamily="34" charset="0"/>
                  </a:rPr>
                </a:br>
                <a:r>
                  <a:rPr lang="en-US" altLang="ja-JP" sz="1400">
                    <a:solidFill>
                      <a:srgbClr val="F47A42"/>
                    </a:solidFill>
                    <a:latin typeface="Fira Sans" panose="020B0503050000020004" pitchFamily="34" charset="0"/>
                  </a:rPr>
                  <a:t>TECH INNOVATION</a:t>
                </a:r>
              </a:p>
            </p:txBody>
          </p:sp>
          <p:pic>
            <p:nvPicPr>
              <p:cNvPr id="18" name="Immagine 17" descr="Immagine che contiene Elementi grafici, cerchio, cartone animato, simbolo&#10;&#10;Descrizione generata automaticamente">
                <a:extLst>
                  <a:ext uri="{FF2B5EF4-FFF2-40B4-BE49-F238E27FC236}">
                    <a16:creationId xmlns:a16="http://schemas.microsoft.com/office/drawing/2014/main" id="{2E8257C5-98CC-4DE6-B623-AF825FFF0DB3}"/>
                  </a:ext>
                </a:extLst>
              </p:cNvPr>
              <p:cNvPicPr>
                <a:picLocks noChangeAspect="1"/>
              </p:cNvPicPr>
              <p:nvPr/>
            </p:nvPicPr>
            <p:blipFill>
              <a:blip r:embed="rId10"/>
              <a:stretch>
                <a:fillRect/>
              </a:stretch>
            </p:blipFill>
            <p:spPr>
              <a:xfrm>
                <a:off x="7311636" y="1267528"/>
                <a:ext cx="1080000" cy="1080000"/>
              </a:xfrm>
              <a:prstGeom prst="rect">
                <a:avLst/>
              </a:prstGeom>
            </p:spPr>
          </p:pic>
        </p:grpSp>
        <p:grpSp>
          <p:nvGrpSpPr>
            <p:cNvPr id="25" name="Gruppo 24">
              <a:extLst>
                <a:ext uri="{FF2B5EF4-FFF2-40B4-BE49-F238E27FC236}">
                  <a16:creationId xmlns:a16="http://schemas.microsoft.com/office/drawing/2014/main" id="{7029F38C-9376-375C-77BE-7F2D68730219}"/>
                </a:ext>
              </a:extLst>
            </p:cNvPr>
            <p:cNvGrpSpPr/>
            <p:nvPr/>
          </p:nvGrpSpPr>
          <p:grpSpPr>
            <a:xfrm>
              <a:off x="4198406" y="1454928"/>
              <a:ext cx="1554399" cy="1392293"/>
              <a:chOff x="2563736" y="1293337"/>
              <a:chExt cx="1693349" cy="1520353"/>
            </a:xfrm>
          </p:grpSpPr>
          <p:sp>
            <p:nvSpPr>
              <p:cNvPr id="37" name="TextBox 36">
                <a:extLst>
                  <a:ext uri="{FF2B5EF4-FFF2-40B4-BE49-F238E27FC236}">
                    <a16:creationId xmlns:a16="http://schemas.microsoft.com/office/drawing/2014/main" id="{95FCE203-6CFD-91B0-8EEC-8F9B77B8F9B2}"/>
                  </a:ext>
                </a:extLst>
              </p:cNvPr>
              <p:cNvSpPr txBox="1"/>
              <p:nvPr/>
            </p:nvSpPr>
            <p:spPr>
              <a:xfrm>
                <a:off x="2563736" y="2290470"/>
                <a:ext cx="1693349" cy="523220"/>
              </a:xfrm>
              <a:prstGeom prst="rect">
                <a:avLst/>
              </a:prstGeom>
              <a:noFill/>
            </p:spPr>
            <p:txBody>
              <a:bodyPr wrap="square">
                <a:spAutoFit/>
              </a:bodyPr>
              <a:lstStyle/>
              <a:p>
                <a:pPr algn="ctr"/>
                <a:r>
                  <a:rPr lang="en-US" altLang="ja-JP" b="1">
                    <a:solidFill>
                      <a:srgbClr val="F47A42"/>
                    </a:solidFill>
                    <a:latin typeface="Fira Sans" panose="020B0503050000020004" pitchFamily="34" charset="0"/>
                  </a:rPr>
                  <a:t>SHOWCASING </a:t>
                </a:r>
              </a:p>
              <a:p>
                <a:pPr algn="ctr"/>
                <a:r>
                  <a:rPr lang="en-US" altLang="ja-JP" b="1">
                    <a:solidFill>
                      <a:srgbClr val="F47A42"/>
                    </a:solidFill>
                    <a:latin typeface="Fira Sans" panose="020B0503050000020004" pitchFamily="34" charset="0"/>
                  </a:rPr>
                  <a:t>NEW SOLUTIONS</a:t>
                </a:r>
                <a:endParaRPr lang="es-AR" b="1">
                  <a:solidFill>
                    <a:srgbClr val="F47A42"/>
                  </a:solidFill>
                  <a:latin typeface="Fira Sans" panose="020B0503050000020004" pitchFamily="34" charset="0"/>
                </a:endParaRPr>
              </a:p>
            </p:txBody>
          </p:sp>
          <p:pic>
            <p:nvPicPr>
              <p:cNvPr id="22" name="Immagine 21" descr="Immagine che contiene Elementi grafici, cerchio, cartone animato, clipart&#10;&#10;Descrizione generata automaticamente">
                <a:extLst>
                  <a:ext uri="{FF2B5EF4-FFF2-40B4-BE49-F238E27FC236}">
                    <a16:creationId xmlns:a16="http://schemas.microsoft.com/office/drawing/2014/main" id="{A2AC9C62-8530-E8FE-BB1E-09C19B160EFA}"/>
                  </a:ext>
                </a:extLst>
              </p:cNvPr>
              <p:cNvPicPr>
                <a:picLocks noChangeAspect="1"/>
              </p:cNvPicPr>
              <p:nvPr/>
            </p:nvPicPr>
            <p:blipFill>
              <a:blip r:embed="rId11"/>
              <a:stretch>
                <a:fillRect/>
              </a:stretch>
            </p:blipFill>
            <p:spPr>
              <a:xfrm>
                <a:off x="2882092" y="1293337"/>
                <a:ext cx="1080000" cy="1080000"/>
              </a:xfrm>
              <a:prstGeom prst="rect">
                <a:avLst/>
              </a:prstGeom>
            </p:spPr>
          </p:pic>
        </p:grpSp>
        <p:grpSp>
          <p:nvGrpSpPr>
            <p:cNvPr id="38" name="Gruppo 37">
              <a:extLst>
                <a:ext uri="{FF2B5EF4-FFF2-40B4-BE49-F238E27FC236}">
                  <a16:creationId xmlns:a16="http://schemas.microsoft.com/office/drawing/2014/main" id="{B452870D-0969-C474-8CFE-192A0E6631FA}"/>
                </a:ext>
              </a:extLst>
            </p:cNvPr>
            <p:cNvGrpSpPr/>
            <p:nvPr/>
          </p:nvGrpSpPr>
          <p:grpSpPr>
            <a:xfrm>
              <a:off x="2928479" y="1438044"/>
              <a:ext cx="220418" cy="219752"/>
              <a:chOff x="2743043" y="1262448"/>
              <a:chExt cx="240122" cy="239965"/>
            </a:xfrm>
          </p:grpSpPr>
          <p:sp>
            <p:nvSpPr>
              <p:cNvPr id="32" name="Rettangolo 31">
                <a:extLst>
                  <a:ext uri="{FF2B5EF4-FFF2-40B4-BE49-F238E27FC236}">
                    <a16:creationId xmlns:a16="http://schemas.microsoft.com/office/drawing/2014/main" id="{FC06FBD8-FC9D-91F2-129F-4BC4DA2B5EB9}"/>
                  </a:ext>
                </a:extLst>
              </p:cNvPr>
              <p:cNvSpPr/>
              <p:nvPr/>
            </p:nvSpPr>
            <p:spPr>
              <a:xfrm>
                <a:off x="2743200" y="1263718"/>
                <a:ext cx="239965" cy="45719"/>
              </a:xfrm>
              <a:prstGeom prst="rect">
                <a:avLst/>
              </a:prstGeom>
              <a:solidFill>
                <a:srgbClr val="F47A4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E1C926D8-00C4-A622-F20E-F30D0D82BDC4}"/>
                  </a:ext>
                </a:extLst>
              </p:cNvPr>
              <p:cNvSpPr/>
              <p:nvPr/>
            </p:nvSpPr>
            <p:spPr>
              <a:xfrm rot="5400000">
                <a:off x="2645920" y="1359571"/>
                <a:ext cx="239965" cy="45719"/>
              </a:xfrm>
              <a:prstGeom prst="rect">
                <a:avLst/>
              </a:prstGeom>
              <a:solidFill>
                <a:srgbClr val="F47A4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t-IT"/>
              </a:p>
            </p:txBody>
          </p:sp>
        </p:grpSp>
        <p:grpSp>
          <p:nvGrpSpPr>
            <p:cNvPr id="39" name="Gruppo 38">
              <a:extLst>
                <a:ext uri="{FF2B5EF4-FFF2-40B4-BE49-F238E27FC236}">
                  <a16:creationId xmlns:a16="http://schemas.microsoft.com/office/drawing/2014/main" id="{0D6156AE-820C-FFF3-90EE-EE6EB87B5626}"/>
                </a:ext>
              </a:extLst>
            </p:cNvPr>
            <p:cNvGrpSpPr/>
            <p:nvPr/>
          </p:nvGrpSpPr>
          <p:grpSpPr>
            <a:xfrm rot="10800000">
              <a:off x="8309760" y="2737983"/>
              <a:ext cx="220418" cy="219752"/>
              <a:chOff x="2743043" y="1262448"/>
              <a:chExt cx="240122" cy="239965"/>
            </a:xfrm>
          </p:grpSpPr>
          <p:sp>
            <p:nvSpPr>
              <p:cNvPr id="42" name="Rettangolo 41">
                <a:extLst>
                  <a:ext uri="{FF2B5EF4-FFF2-40B4-BE49-F238E27FC236}">
                    <a16:creationId xmlns:a16="http://schemas.microsoft.com/office/drawing/2014/main" id="{B316BF55-AB2D-8726-30F2-CC5B6648402D}"/>
                  </a:ext>
                </a:extLst>
              </p:cNvPr>
              <p:cNvSpPr/>
              <p:nvPr/>
            </p:nvSpPr>
            <p:spPr>
              <a:xfrm>
                <a:off x="2743200" y="1263718"/>
                <a:ext cx="239965" cy="45719"/>
              </a:xfrm>
              <a:prstGeom prst="rect">
                <a:avLst/>
              </a:prstGeom>
              <a:solidFill>
                <a:srgbClr val="F47A4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t-IT"/>
              </a:p>
            </p:txBody>
          </p:sp>
          <p:sp>
            <p:nvSpPr>
              <p:cNvPr id="43" name="Rettangolo 42">
                <a:extLst>
                  <a:ext uri="{FF2B5EF4-FFF2-40B4-BE49-F238E27FC236}">
                    <a16:creationId xmlns:a16="http://schemas.microsoft.com/office/drawing/2014/main" id="{4BFB36CD-9A8C-6CB8-95EC-0AFB8102DACC}"/>
                  </a:ext>
                </a:extLst>
              </p:cNvPr>
              <p:cNvSpPr/>
              <p:nvPr/>
            </p:nvSpPr>
            <p:spPr>
              <a:xfrm rot="5400000">
                <a:off x="2645920" y="1359571"/>
                <a:ext cx="239965" cy="45719"/>
              </a:xfrm>
              <a:prstGeom prst="rect">
                <a:avLst/>
              </a:prstGeom>
              <a:solidFill>
                <a:srgbClr val="F47A4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t-IT"/>
              </a:p>
            </p:txBody>
          </p:sp>
        </p:grpSp>
      </p:grpSp>
      <p:sp>
        <p:nvSpPr>
          <p:cNvPr id="3" name="Rectangle 2">
            <a:extLst>
              <a:ext uri="{FF2B5EF4-FFF2-40B4-BE49-F238E27FC236}">
                <a16:creationId xmlns:a16="http://schemas.microsoft.com/office/drawing/2014/main" id="{6B03115B-F137-FD6C-4640-7808D17A68BD}"/>
              </a:ext>
            </a:extLst>
          </p:cNvPr>
          <p:cNvSpPr/>
          <p:nvPr/>
        </p:nvSpPr>
        <p:spPr>
          <a:xfrm>
            <a:off x="2707071" y="3996353"/>
            <a:ext cx="2007538" cy="707886"/>
          </a:xfrm>
          <a:prstGeom prst="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テキスト ボックス 11">
            <a:extLst>
              <a:ext uri="{FF2B5EF4-FFF2-40B4-BE49-F238E27FC236}">
                <a16:creationId xmlns:a16="http://schemas.microsoft.com/office/drawing/2014/main" id="{E51D0D47-4997-36E1-F582-9EB500A655CF}"/>
              </a:ext>
            </a:extLst>
          </p:cNvPr>
          <p:cNvSpPr txBox="1"/>
          <p:nvPr/>
        </p:nvSpPr>
        <p:spPr>
          <a:xfrm>
            <a:off x="2789197" y="4012141"/>
            <a:ext cx="1889428" cy="661720"/>
          </a:xfrm>
          <a:prstGeom prst="rect">
            <a:avLst/>
          </a:prstGeom>
          <a:noFill/>
        </p:spPr>
        <p:txBody>
          <a:bodyPr wrap="square" rtlCol="0">
            <a:spAutoFit/>
          </a:bodyPr>
          <a:lstStyle/>
          <a:p>
            <a:pPr algn="ctr"/>
            <a:endParaRPr kumimoji="1" lang="en-US" altLang="ja-JP" sz="100" b="1" dirty="0">
              <a:solidFill>
                <a:srgbClr val="FFC000"/>
              </a:solidFill>
              <a:latin typeface="Fira Sans" panose="020B0503050000020004" pitchFamily="34" charset="0"/>
            </a:endParaRPr>
          </a:p>
          <a:p>
            <a:pPr algn="ctr"/>
            <a:endParaRPr kumimoji="1" lang="en-US" altLang="ja-JP" sz="100" b="1" dirty="0">
              <a:solidFill>
                <a:srgbClr val="FFC000"/>
              </a:solidFill>
              <a:latin typeface="Fira Sans" panose="020B0503050000020004" pitchFamily="34" charset="0"/>
            </a:endParaRPr>
          </a:p>
          <a:p>
            <a:pPr algn="ctr"/>
            <a:endParaRPr kumimoji="1" lang="en-US" altLang="ja-JP" sz="100" b="1" dirty="0">
              <a:solidFill>
                <a:srgbClr val="FFC000"/>
              </a:solidFill>
              <a:latin typeface="Fira Sans" panose="020B0503050000020004" pitchFamily="34" charset="0"/>
            </a:endParaRPr>
          </a:p>
          <a:p>
            <a:pPr algn="ctr"/>
            <a:r>
              <a:rPr kumimoji="1" lang="en-US" altLang="ja-JP" sz="1000" b="1" dirty="0">
                <a:solidFill>
                  <a:srgbClr val="FFC000"/>
                </a:solidFill>
                <a:latin typeface="Fira Sans" panose="020B0503050000020004" pitchFamily="34" charset="0"/>
              </a:rPr>
              <a:t>Lebanon</a:t>
            </a:r>
            <a:r>
              <a:rPr kumimoji="1" lang="en-US" altLang="ja-JP" sz="1000" b="1" dirty="0">
                <a:solidFill>
                  <a:schemeClr val="bg1"/>
                </a:solidFill>
                <a:latin typeface="Fira Sans" panose="020B0503050000020004" pitchFamily="34" charset="0"/>
              </a:rPr>
              <a:t> </a:t>
            </a:r>
            <a:r>
              <a:rPr kumimoji="1" lang="en-US" altLang="ja-JP" sz="1000" dirty="0">
                <a:solidFill>
                  <a:schemeClr val="bg1"/>
                </a:solidFill>
                <a:latin typeface="Fira Sans" panose="020B0503050000020004" pitchFamily="34" charset="0"/>
              </a:rPr>
              <a:t>- Twinning partnership for winemakers in the </a:t>
            </a:r>
            <a:r>
              <a:rPr kumimoji="1" lang="en-US" altLang="ja-JP" sz="1000" dirty="0" err="1">
                <a:solidFill>
                  <a:schemeClr val="bg1"/>
                </a:solidFill>
                <a:latin typeface="Fira Sans" panose="020B0503050000020004" pitchFamily="34" charset="0"/>
              </a:rPr>
              <a:t>Bekaa</a:t>
            </a:r>
            <a:r>
              <a:rPr kumimoji="1" lang="en-US" altLang="ja-JP" sz="1000" dirty="0">
                <a:solidFill>
                  <a:schemeClr val="bg1"/>
                </a:solidFill>
                <a:latin typeface="Fira Sans" panose="020B0503050000020004" pitchFamily="34" charset="0"/>
              </a:rPr>
              <a:t> Valley</a:t>
            </a:r>
          </a:p>
          <a:p>
            <a:pPr algn="ctr"/>
            <a:endParaRPr kumimoji="1" lang="en-US" altLang="ja-JP" sz="100" dirty="0">
              <a:solidFill>
                <a:schemeClr val="bg1"/>
              </a:solidFill>
              <a:latin typeface="Fira Sans" panose="020B0503050000020004" pitchFamily="34" charset="0"/>
            </a:endParaRPr>
          </a:p>
          <a:p>
            <a:pPr algn="ctr"/>
            <a:r>
              <a:rPr kumimoji="1" lang="en-US" altLang="ja-JP" sz="100" dirty="0">
                <a:solidFill>
                  <a:schemeClr val="bg1"/>
                </a:solidFill>
                <a:latin typeface="Fira Sans" panose="020B0503050000020004" pitchFamily="34" charset="0"/>
              </a:rPr>
              <a:t> </a:t>
            </a:r>
          </a:p>
          <a:p>
            <a:pPr algn="ctr"/>
            <a:endParaRPr kumimoji="1" lang="en-US" altLang="ja-JP" sz="100" dirty="0">
              <a:solidFill>
                <a:schemeClr val="bg1"/>
              </a:solidFill>
              <a:latin typeface="Fira Sans" panose="020B0503050000020004" pitchFamily="34" charset="0"/>
            </a:endParaRPr>
          </a:p>
          <a:p>
            <a:pPr algn="ctr"/>
            <a:endParaRPr kumimoji="1" lang="en-US" altLang="ja-JP" sz="100" dirty="0">
              <a:solidFill>
                <a:schemeClr val="bg1"/>
              </a:solidFill>
              <a:latin typeface="Fira Sans" panose="020B0503050000020004" pitchFamily="34" charset="0"/>
            </a:endParaRPr>
          </a:p>
        </p:txBody>
      </p:sp>
      <p:sp>
        <p:nvSpPr>
          <p:cNvPr id="9" name="Rectangle 8">
            <a:extLst>
              <a:ext uri="{FF2B5EF4-FFF2-40B4-BE49-F238E27FC236}">
                <a16:creationId xmlns:a16="http://schemas.microsoft.com/office/drawing/2014/main" id="{11F82986-22E0-A04B-D103-0071F5249765}"/>
              </a:ext>
            </a:extLst>
          </p:cNvPr>
          <p:cNvSpPr/>
          <p:nvPr/>
        </p:nvSpPr>
        <p:spPr>
          <a:xfrm>
            <a:off x="4753500" y="3995510"/>
            <a:ext cx="1936138" cy="707886"/>
          </a:xfrm>
          <a:prstGeom prst="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E7065BB-FA79-C553-E8A1-37DBD2464DCA}"/>
              </a:ext>
            </a:extLst>
          </p:cNvPr>
          <p:cNvSpPr/>
          <p:nvPr/>
        </p:nvSpPr>
        <p:spPr>
          <a:xfrm>
            <a:off x="6762476" y="4000491"/>
            <a:ext cx="1936138" cy="707886"/>
          </a:xfrm>
          <a:prstGeom prst="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テキスト ボックス 16">
            <a:extLst>
              <a:ext uri="{FF2B5EF4-FFF2-40B4-BE49-F238E27FC236}">
                <a16:creationId xmlns:a16="http://schemas.microsoft.com/office/drawing/2014/main" id="{C5FC6893-AE09-1735-C309-F2ECC0BF3737}"/>
              </a:ext>
            </a:extLst>
          </p:cNvPr>
          <p:cNvSpPr txBox="1"/>
          <p:nvPr/>
        </p:nvSpPr>
        <p:spPr>
          <a:xfrm>
            <a:off x="4787447" y="4003517"/>
            <a:ext cx="1893760" cy="707886"/>
          </a:xfrm>
          <a:prstGeom prst="rect">
            <a:avLst/>
          </a:prstGeom>
          <a:noFill/>
        </p:spPr>
        <p:txBody>
          <a:bodyPr wrap="square" rtlCol="0">
            <a:spAutoFit/>
          </a:bodyPr>
          <a:lstStyle/>
          <a:p>
            <a:pPr algn="ctr"/>
            <a:r>
              <a:rPr kumimoji="1" lang="en-US" altLang="ja-JP" sz="1000" b="1" dirty="0">
                <a:solidFill>
                  <a:srgbClr val="FFC000"/>
                </a:solidFill>
                <a:latin typeface="Fira Sans" panose="020B0503050000020004" pitchFamily="34" charset="0"/>
              </a:rPr>
              <a:t>Somalia</a:t>
            </a:r>
            <a:r>
              <a:rPr kumimoji="1" lang="en-US" altLang="ja-JP" sz="1000" b="1" dirty="0">
                <a:solidFill>
                  <a:schemeClr val="bg1"/>
                </a:solidFill>
                <a:latin typeface="Fira Sans" panose="020B0503050000020004" pitchFamily="34" charset="0"/>
              </a:rPr>
              <a:t> </a:t>
            </a:r>
            <a:r>
              <a:rPr kumimoji="1" lang="en-US" altLang="ja-JP" sz="1000" dirty="0">
                <a:solidFill>
                  <a:schemeClr val="bg1"/>
                </a:solidFill>
                <a:latin typeface="Fira Sans" panose="020B0503050000020004" pitchFamily="34" charset="0"/>
              </a:rPr>
              <a:t>-</a:t>
            </a:r>
            <a:r>
              <a:rPr kumimoji="1" lang="en-US" altLang="ja-JP" sz="1000" b="1" dirty="0">
                <a:solidFill>
                  <a:schemeClr val="bg1"/>
                </a:solidFill>
                <a:latin typeface="Fira Sans" panose="020B0503050000020004" pitchFamily="34" charset="0"/>
              </a:rPr>
              <a:t> </a:t>
            </a:r>
            <a:r>
              <a:rPr kumimoji="1" lang="en-US" altLang="ja-JP" sz="1000" dirty="0">
                <a:solidFill>
                  <a:schemeClr val="bg1"/>
                </a:solidFill>
                <a:latin typeface="Fira Sans" panose="020B0503050000020004" pitchFamily="34" charset="0"/>
              </a:rPr>
              <a:t>Case IH Academy - </a:t>
            </a:r>
            <a:r>
              <a:rPr kumimoji="1" lang="en-US" altLang="ja-JP" sz="1000" b="1" dirty="0">
                <a:solidFill>
                  <a:schemeClr val="bg1"/>
                </a:solidFill>
                <a:latin typeface="Fira Sans" panose="020B0503050000020004" pitchFamily="34" charset="0"/>
              </a:rPr>
              <a:t> </a:t>
            </a:r>
            <a:r>
              <a:rPr kumimoji="1" lang="en-US" altLang="ja-JP" sz="1000" dirty="0">
                <a:solidFill>
                  <a:schemeClr val="bg1"/>
                </a:solidFill>
                <a:latin typeface="Fira Sans" panose="020B0503050000020004" pitchFamily="34" charset="0"/>
              </a:rPr>
              <a:t>high-skilled training programs for farmers and mechanics</a:t>
            </a:r>
            <a:endParaRPr kumimoji="1" lang="ja-JP" altLang="en-US" sz="1000" dirty="0">
              <a:solidFill>
                <a:schemeClr val="bg1"/>
              </a:solidFill>
              <a:latin typeface="Fira Sans" panose="020B0503050000020004" pitchFamily="34" charset="0"/>
            </a:endParaRPr>
          </a:p>
        </p:txBody>
      </p:sp>
      <p:sp>
        <p:nvSpPr>
          <p:cNvPr id="15" name="テキスト ボックス 22">
            <a:extLst>
              <a:ext uri="{FF2B5EF4-FFF2-40B4-BE49-F238E27FC236}">
                <a16:creationId xmlns:a16="http://schemas.microsoft.com/office/drawing/2014/main" id="{580BBAF3-3D06-567A-64CF-E073D34EFD50}"/>
              </a:ext>
            </a:extLst>
          </p:cNvPr>
          <p:cNvSpPr txBox="1"/>
          <p:nvPr/>
        </p:nvSpPr>
        <p:spPr>
          <a:xfrm>
            <a:off x="6844793" y="4000799"/>
            <a:ext cx="1765484" cy="707886"/>
          </a:xfrm>
          <a:prstGeom prst="rect">
            <a:avLst/>
          </a:prstGeom>
          <a:noFill/>
        </p:spPr>
        <p:txBody>
          <a:bodyPr wrap="square" rtlCol="0">
            <a:spAutoFit/>
          </a:bodyPr>
          <a:lstStyle/>
          <a:p>
            <a:pPr algn="ctr"/>
            <a:r>
              <a:rPr kumimoji="1" lang="en-US" altLang="ja-JP" sz="1000" b="1" dirty="0">
                <a:solidFill>
                  <a:srgbClr val="FFC000"/>
                </a:solidFill>
                <a:latin typeface="Fira Sans" panose="020B0503050000020004" pitchFamily="34" charset="0"/>
              </a:rPr>
              <a:t>Iraq </a:t>
            </a:r>
            <a:r>
              <a:rPr kumimoji="1" lang="en-US" altLang="ja-JP" sz="1000" dirty="0">
                <a:solidFill>
                  <a:srgbClr val="FFC000"/>
                </a:solidFill>
                <a:latin typeface="Fira Sans" panose="020B0503050000020004" pitchFamily="34" charset="0"/>
              </a:rPr>
              <a:t>-</a:t>
            </a:r>
            <a:r>
              <a:rPr kumimoji="1" lang="en-US" altLang="ja-JP" sz="1000" b="1" dirty="0">
                <a:solidFill>
                  <a:srgbClr val="FFC000"/>
                </a:solidFill>
                <a:latin typeface="Fira Sans" panose="020B0503050000020004" pitchFamily="34" charset="0"/>
              </a:rPr>
              <a:t> </a:t>
            </a:r>
            <a:r>
              <a:rPr lang="en-US" sz="1000" dirty="0">
                <a:solidFill>
                  <a:schemeClr val="bg1"/>
                </a:solidFill>
                <a:latin typeface="Fira Sans" panose="020B0503050000020004" pitchFamily="34" charset="0"/>
              </a:rPr>
              <a:t>Sustainable </a:t>
            </a:r>
            <a:r>
              <a:rPr lang="en-US" sz="1000" dirty="0" err="1">
                <a:solidFill>
                  <a:schemeClr val="bg1"/>
                </a:solidFill>
                <a:latin typeface="Fira Sans" panose="020B0503050000020004" pitchFamily="34" charset="0"/>
              </a:rPr>
              <a:t>agro</a:t>
            </a:r>
            <a:r>
              <a:rPr lang="en-US" sz="1000" dirty="0">
                <a:solidFill>
                  <a:schemeClr val="bg1"/>
                </a:solidFill>
                <a:latin typeface="Fira Sans" panose="020B0503050000020004" pitchFamily="34" charset="0"/>
              </a:rPr>
              <a:t>-energy training for innovators from Basra with ENI</a:t>
            </a:r>
          </a:p>
        </p:txBody>
      </p:sp>
      <p:sp>
        <p:nvSpPr>
          <p:cNvPr id="16" name="Rectangle 15">
            <a:extLst>
              <a:ext uri="{FF2B5EF4-FFF2-40B4-BE49-F238E27FC236}">
                <a16:creationId xmlns:a16="http://schemas.microsoft.com/office/drawing/2014/main" id="{5E041A03-E89E-7F07-0939-CAC374DD1FFC}"/>
              </a:ext>
            </a:extLst>
          </p:cNvPr>
          <p:cNvSpPr/>
          <p:nvPr/>
        </p:nvSpPr>
        <p:spPr>
          <a:xfrm>
            <a:off x="612720" y="3998703"/>
            <a:ext cx="2006476" cy="707886"/>
          </a:xfrm>
          <a:prstGeom prst="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テキスト ボックス 12">
            <a:extLst>
              <a:ext uri="{FF2B5EF4-FFF2-40B4-BE49-F238E27FC236}">
                <a16:creationId xmlns:a16="http://schemas.microsoft.com/office/drawing/2014/main" id="{06BDF3C9-7C3A-B53B-795A-5AEB98B079AD}"/>
              </a:ext>
            </a:extLst>
          </p:cNvPr>
          <p:cNvSpPr txBox="1"/>
          <p:nvPr/>
        </p:nvSpPr>
        <p:spPr>
          <a:xfrm>
            <a:off x="614632" y="4072454"/>
            <a:ext cx="2023256" cy="553998"/>
          </a:xfrm>
          <a:prstGeom prst="rect">
            <a:avLst/>
          </a:prstGeom>
          <a:noFill/>
        </p:spPr>
        <p:txBody>
          <a:bodyPr wrap="square" rtlCol="0">
            <a:spAutoFit/>
          </a:bodyPr>
          <a:lstStyle/>
          <a:p>
            <a:pPr algn="ctr"/>
            <a:r>
              <a:rPr kumimoji="1" lang="en-US" altLang="ja-JP" sz="1000" b="1" dirty="0">
                <a:solidFill>
                  <a:srgbClr val="FFC000"/>
                </a:solidFill>
                <a:latin typeface="Fira Sans" panose="020B0503050000020004" pitchFamily="34" charset="0"/>
              </a:rPr>
              <a:t>Ethiopia </a:t>
            </a:r>
            <a:r>
              <a:rPr kumimoji="1" lang="en-US" altLang="ja-JP" sz="1000" dirty="0">
                <a:solidFill>
                  <a:schemeClr val="bg1"/>
                </a:solidFill>
                <a:latin typeface="Fira Sans" panose="020B0503050000020004" pitchFamily="34" charset="0"/>
              </a:rPr>
              <a:t>- Innovative solutions for precision agriculture and an efficient use of water resources</a:t>
            </a:r>
          </a:p>
        </p:txBody>
      </p:sp>
      <p:sp>
        <p:nvSpPr>
          <p:cNvPr id="44" name="Content Placeholder 2">
            <a:extLst>
              <a:ext uri="{FF2B5EF4-FFF2-40B4-BE49-F238E27FC236}">
                <a16:creationId xmlns:a16="http://schemas.microsoft.com/office/drawing/2014/main" id="{8369D050-6569-B138-B953-BC874469684A}"/>
              </a:ext>
            </a:extLst>
          </p:cNvPr>
          <p:cNvSpPr txBox="1">
            <a:spLocks/>
          </p:cNvSpPr>
          <p:nvPr/>
        </p:nvSpPr>
        <p:spPr>
          <a:xfrm>
            <a:off x="448864" y="946358"/>
            <a:ext cx="8255000" cy="5421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CDC"/>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b="1" kern="1200">
                <a:solidFill>
                  <a:srgbClr val="F47A42"/>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rgbClr val="009CD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u="sng" dirty="0"/>
              <a:t>ITPO Rome, Italy</a:t>
            </a:r>
          </a:p>
        </p:txBody>
      </p:sp>
    </p:spTree>
    <p:extLst>
      <p:ext uri="{BB962C8B-B14F-4D97-AF65-F5344CB8AC3E}">
        <p14:creationId xmlns:p14="http://schemas.microsoft.com/office/powerpoint/2010/main" val="72078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B7D3AD9-243F-AB46-A654-FA0512148F89}"/>
              </a:ext>
            </a:extLst>
          </p:cNvPr>
          <p:cNvSpPr>
            <a:spLocks noGrp="1"/>
          </p:cNvSpPr>
          <p:nvPr>
            <p:ph idx="4294967295" hasCustomPrompt="1"/>
          </p:nvPr>
        </p:nvSpPr>
        <p:spPr>
          <a:xfrm>
            <a:off x="-190063" y="831063"/>
            <a:ext cx="8255000" cy="450077"/>
          </a:xfrm>
          <a:prstGeom prst="rect">
            <a:avLst/>
          </a:prstGeom>
        </p:spPr>
        <p:txBody>
          <a:bodyPr lIns="91440" tIns="45720" rIns="91440" bIns="45720" anchor="t"/>
          <a:lstStyle>
            <a:lvl1pPr marL="0" indent="0">
              <a:buNone/>
              <a:defRPr b="1">
                <a:solidFill>
                  <a:srgbClr val="009CDC"/>
                </a:solidFill>
              </a:defRPr>
            </a:lvl1pPr>
            <a:lvl2pPr marL="342900" indent="0">
              <a:buNone/>
              <a:defRPr b="1">
                <a:solidFill>
                  <a:srgbClr val="F47A42"/>
                </a:solidFill>
              </a:defRPr>
            </a:lvl2pPr>
            <a:lvl3pPr marL="685800" indent="0">
              <a:buNone/>
              <a:defRPr sz="1400">
                <a:solidFill>
                  <a:srgbClr val="009CDC"/>
                </a:solidFill>
              </a:defRPr>
            </a:lvl3pPr>
          </a:lstStyle>
          <a:p>
            <a:pPr lvl="1"/>
            <a:endParaRPr lang="en-US" sz="3600" dirty="0">
              <a:solidFill>
                <a:srgbClr val="5B9BD5"/>
              </a:solidFill>
              <a:cs typeface="Calibri"/>
            </a:endParaRPr>
          </a:p>
          <a:p>
            <a:pPr lvl="1"/>
            <a:endParaRPr lang="en-US" sz="3600" dirty="0">
              <a:solidFill>
                <a:srgbClr val="5B9BD5"/>
              </a:solidFill>
              <a:cs typeface="Calibri"/>
            </a:endParaRPr>
          </a:p>
          <a:p>
            <a:pPr lvl="1"/>
            <a:endParaRPr lang="en-US" dirty="0">
              <a:cs typeface="Calibri" panose="020F0502020204030204"/>
            </a:endParaRPr>
          </a:p>
        </p:txBody>
      </p:sp>
      <p:sp>
        <p:nvSpPr>
          <p:cNvPr id="11" name="Rectangle 10"/>
          <p:cNvSpPr/>
          <p:nvPr/>
        </p:nvSpPr>
        <p:spPr>
          <a:xfrm>
            <a:off x="0" y="4852864"/>
            <a:ext cx="9144000" cy="45719"/>
          </a:xfrm>
          <a:prstGeom prst="rect">
            <a:avLst/>
          </a:prstGeom>
          <a:solidFill>
            <a:srgbClr val="F47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 name="Group 1"/>
          <p:cNvGrpSpPr/>
          <p:nvPr/>
        </p:nvGrpSpPr>
        <p:grpSpPr>
          <a:xfrm>
            <a:off x="448864" y="1412709"/>
            <a:ext cx="8522279" cy="3607832"/>
            <a:chOff x="-14445" y="1050814"/>
            <a:chExt cx="8976378" cy="3964791"/>
          </a:xfrm>
        </p:grpSpPr>
        <p:sp>
          <p:nvSpPr>
            <p:cNvPr id="4" name="テキスト ボックス 3">
              <a:extLst>
                <a:ext uri="{FF2B5EF4-FFF2-40B4-BE49-F238E27FC236}">
                  <a16:creationId xmlns:a16="http://schemas.microsoft.com/office/drawing/2014/main" id="{FA76377A-B58E-41FE-98EC-F0D03FC5BE74}"/>
                </a:ext>
              </a:extLst>
            </p:cNvPr>
            <p:cNvSpPr txBox="1"/>
            <p:nvPr/>
          </p:nvSpPr>
          <p:spPr>
            <a:xfrm>
              <a:off x="-14445" y="1050814"/>
              <a:ext cx="8074856" cy="2841115"/>
            </a:xfrm>
            <a:prstGeom prst="rect">
              <a:avLst/>
            </a:prstGeom>
            <a:noFill/>
          </p:spPr>
          <p:txBody>
            <a:bodyPr wrap="square" rtlCol="0">
              <a:spAutoFit/>
            </a:bodyPr>
            <a:lstStyle/>
            <a:p>
              <a:pPr marL="342900" indent="-342900">
                <a:buFont typeface="Wingdings" panose="05000000000000000000" pitchFamily="2" charset="2"/>
                <a:buChar char="Ø"/>
              </a:pPr>
              <a:r>
                <a:rPr lang="en-US" altLang="ja-JP" sz="1800" b="1" dirty="0">
                  <a:solidFill>
                    <a:srgbClr val="F47A42"/>
                  </a:solidFill>
                  <a:cs typeface="Calibri"/>
                </a:rPr>
                <a:t>Investment Promotion</a:t>
              </a:r>
            </a:p>
            <a:p>
              <a:endParaRPr lang="en-US" altLang="ja-JP" sz="2000" b="1" dirty="0">
                <a:solidFill>
                  <a:srgbClr val="5B9BD5"/>
                </a:solidFill>
                <a:cs typeface="Calibri"/>
              </a:endParaRPr>
            </a:p>
            <a:p>
              <a:endParaRPr lang="en-US" altLang="ja-JP" sz="2000" b="1" dirty="0">
                <a:solidFill>
                  <a:srgbClr val="5B9BD5"/>
                </a:solidFill>
                <a:cs typeface="Calibri"/>
              </a:endParaRPr>
            </a:p>
            <a:p>
              <a:endParaRPr lang="en-US" altLang="ja-JP" sz="2000" b="1" dirty="0">
                <a:solidFill>
                  <a:srgbClr val="5B9BD5"/>
                </a:solidFill>
                <a:cs typeface="Calibri"/>
              </a:endParaRPr>
            </a:p>
            <a:p>
              <a:endParaRPr lang="en-US" altLang="ja-JP" sz="2000" b="1" dirty="0">
                <a:solidFill>
                  <a:srgbClr val="5B9BD5"/>
                </a:solidFill>
                <a:cs typeface="Calibri"/>
              </a:endParaRPr>
            </a:p>
            <a:p>
              <a:pPr marL="342900" indent="-342900">
                <a:buFont typeface="Wingdings" panose="05000000000000000000" pitchFamily="2" charset="2"/>
                <a:buChar char="Ø"/>
              </a:pPr>
              <a:r>
                <a:rPr lang="en-US" altLang="ja-JP" sz="1800" b="1" dirty="0">
                  <a:solidFill>
                    <a:srgbClr val="F47A42"/>
                  </a:solidFill>
                  <a:cs typeface="Calibri"/>
                </a:rPr>
                <a:t>Technology Promotion</a:t>
              </a:r>
              <a:endParaRPr kumimoji="1" lang="en-US" altLang="ja-JP" sz="1200" dirty="0">
                <a:solidFill>
                  <a:srgbClr val="F47A42"/>
                </a:solidFill>
              </a:endParaRPr>
            </a:p>
            <a:p>
              <a:endParaRPr lang="en-US" altLang="ja-JP" dirty="0">
                <a:solidFill>
                  <a:srgbClr val="5B9BD5"/>
                </a:solidFill>
                <a:cs typeface="Calibri"/>
              </a:endParaRPr>
            </a:p>
            <a:p>
              <a:endParaRPr kumimoji="1" lang="en-US" altLang="ja-JP" dirty="0"/>
            </a:p>
            <a:p>
              <a:endParaRPr kumimoji="1" lang="ja-JP" altLang="en-US" dirty="0"/>
            </a:p>
          </p:txBody>
        </p:sp>
        <p:pic>
          <p:nvPicPr>
            <p:cNvPr id="8" name="図 7">
              <a:extLst>
                <a:ext uri="{FF2B5EF4-FFF2-40B4-BE49-F238E27FC236}">
                  <a16:creationId xmlns:a16="http://schemas.microsoft.com/office/drawing/2014/main" id="{6E4C3FA4-484B-4AF6-B69C-D4B6AFFB65B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73879" y="1423167"/>
              <a:ext cx="1086134" cy="843078"/>
            </a:xfrm>
            <a:prstGeom prst="rect">
              <a:avLst/>
            </a:prstGeom>
          </p:spPr>
        </p:pic>
        <p:pic>
          <p:nvPicPr>
            <p:cNvPr id="9" name="図 8">
              <a:hlinkClick r:id="rId4"/>
              <a:extLst>
                <a:ext uri="{FF2B5EF4-FFF2-40B4-BE49-F238E27FC236}">
                  <a16:creationId xmlns:a16="http://schemas.microsoft.com/office/drawing/2014/main" id="{48B6F602-51EA-4A75-8830-1E6AF18178D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631268" y="1262260"/>
              <a:ext cx="1762517" cy="991415"/>
            </a:xfrm>
            <a:prstGeom prst="rect">
              <a:avLst/>
            </a:prstGeom>
          </p:spPr>
        </p:pic>
        <p:sp>
          <p:nvSpPr>
            <p:cNvPr id="10" name="テキスト ボックス 9">
              <a:extLst>
                <a:ext uri="{FF2B5EF4-FFF2-40B4-BE49-F238E27FC236}">
                  <a16:creationId xmlns:a16="http://schemas.microsoft.com/office/drawing/2014/main" id="{734272EC-9946-4711-9A27-659719FCF396}"/>
                </a:ext>
              </a:extLst>
            </p:cNvPr>
            <p:cNvSpPr txBox="1"/>
            <p:nvPr/>
          </p:nvSpPr>
          <p:spPr>
            <a:xfrm>
              <a:off x="3038622" y="1441528"/>
              <a:ext cx="184731" cy="307777"/>
            </a:xfrm>
            <a:prstGeom prst="rect">
              <a:avLst/>
            </a:prstGeom>
            <a:noFill/>
          </p:spPr>
          <p:txBody>
            <a:bodyPr wrap="none" rtlCol="0">
              <a:spAutoFit/>
            </a:bodyPr>
            <a:lstStyle/>
            <a:p>
              <a:endParaRPr kumimoji="1" lang="ja-JP" altLang="en-US" dirty="0"/>
            </a:p>
          </p:txBody>
        </p:sp>
        <p:sp>
          <p:nvSpPr>
            <p:cNvPr id="12" name="テキスト ボックス 11">
              <a:extLst>
                <a:ext uri="{FF2B5EF4-FFF2-40B4-BE49-F238E27FC236}">
                  <a16:creationId xmlns:a16="http://schemas.microsoft.com/office/drawing/2014/main" id="{4AAC05E9-97CB-4C27-99DA-4E9D4D07BC84}"/>
                </a:ext>
              </a:extLst>
            </p:cNvPr>
            <p:cNvSpPr txBox="1"/>
            <p:nvPr/>
          </p:nvSpPr>
          <p:spPr>
            <a:xfrm>
              <a:off x="526057" y="2213794"/>
              <a:ext cx="3801113" cy="710279"/>
            </a:xfrm>
            <a:prstGeom prst="rect">
              <a:avLst/>
            </a:prstGeom>
            <a:noFill/>
          </p:spPr>
          <p:txBody>
            <a:bodyPr wrap="square" rtlCol="0">
              <a:spAutoFit/>
            </a:bodyPr>
            <a:lstStyle/>
            <a:p>
              <a:r>
                <a:rPr kumimoji="1" lang="en-US" altLang="ja-JP" sz="1200" b="1" dirty="0">
                  <a:solidFill>
                    <a:srgbClr val="E3652C"/>
                  </a:solidFill>
                </a:rPr>
                <a:t>Delegate </a:t>
              </a:r>
              <a:r>
                <a:rPr kumimoji="1" lang="en-US" altLang="ja-JP" sz="1200" b="1" dirty="0" err="1">
                  <a:solidFill>
                    <a:srgbClr val="E3652C"/>
                  </a:solidFill>
                </a:rPr>
                <a:t>Programme</a:t>
              </a:r>
              <a:r>
                <a:rPr kumimoji="1" lang="en-US" altLang="ja-JP" sz="1200" b="1" dirty="0">
                  <a:solidFill>
                    <a:srgbClr val="E3652C"/>
                  </a:solidFill>
                </a:rPr>
                <a:t> </a:t>
              </a:r>
            </a:p>
            <a:p>
              <a:r>
                <a:rPr kumimoji="1" lang="en-US" altLang="ja-JP" sz="1200" dirty="0">
                  <a:solidFill>
                    <a:srgbClr val="019CDC"/>
                  </a:solidFill>
                </a:rPr>
                <a:t>– Agro-Industry, Smart Agri, High nutrient foods	</a:t>
              </a:r>
              <a:endParaRPr kumimoji="1" lang="ja-JP" altLang="en-US" sz="1200" dirty="0">
                <a:solidFill>
                  <a:srgbClr val="019CDC"/>
                </a:solidFill>
              </a:endParaRPr>
            </a:p>
          </p:txBody>
        </p:sp>
        <p:sp>
          <p:nvSpPr>
            <p:cNvPr id="13" name="テキスト ボックス 12">
              <a:extLst>
                <a:ext uri="{FF2B5EF4-FFF2-40B4-BE49-F238E27FC236}">
                  <a16:creationId xmlns:a16="http://schemas.microsoft.com/office/drawing/2014/main" id="{3E7D8BAD-8E8D-47A7-9425-E03E68CB1F7A}"/>
                </a:ext>
              </a:extLst>
            </p:cNvPr>
            <p:cNvSpPr txBox="1"/>
            <p:nvPr/>
          </p:nvSpPr>
          <p:spPr>
            <a:xfrm>
              <a:off x="4524852" y="2245240"/>
              <a:ext cx="4437081" cy="507342"/>
            </a:xfrm>
            <a:prstGeom prst="rect">
              <a:avLst/>
            </a:prstGeom>
            <a:noFill/>
          </p:spPr>
          <p:txBody>
            <a:bodyPr wrap="square" rtlCol="0">
              <a:spAutoFit/>
            </a:bodyPr>
            <a:lstStyle/>
            <a:p>
              <a:r>
                <a:rPr kumimoji="1" lang="en-US" altLang="ja-JP" sz="1200" b="1" dirty="0">
                  <a:solidFill>
                    <a:srgbClr val="E3652C"/>
                  </a:solidFill>
                </a:rPr>
                <a:t>Africa Advisors </a:t>
              </a:r>
              <a:r>
                <a:rPr kumimoji="1" lang="en-US" altLang="ja-JP" sz="1200" b="1" dirty="0" err="1">
                  <a:solidFill>
                    <a:srgbClr val="E3652C"/>
                  </a:solidFill>
                </a:rPr>
                <a:t>Programme</a:t>
              </a:r>
              <a:r>
                <a:rPr kumimoji="1" lang="en-US" altLang="ja-JP" sz="1200" b="1" dirty="0">
                  <a:solidFill>
                    <a:srgbClr val="E3652C"/>
                  </a:solidFill>
                </a:rPr>
                <a:t> </a:t>
              </a:r>
            </a:p>
            <a:p>
              <a:r>
                <a:rPr kumimoji="1" lang="en-US" altLang="ja-JP" sz="1200" dirty="0">
                  <a:solidFill>
                    <a:srgbClr val="019CDC"/>
                  </a:solidFill>
                </a:rPr>
                <a:t>- Coffee webinar, Coffee value addition</a:t>
              </a:r>
              <a:endParaRPr kumimoji="1" lang="ja-JP" altLang="en-US" sz="1200" dirty="0">
                <a:solidFill>
                  <a:srgbClr val="019CDC"/>
                </a:solidFill>
              </a:endParaRPr>
            </a:p>
          </p:txBody>
        </p:sp>
        <p:sp>
          <p:nvSpPr>
            <p:cNvPr id="15" name="テキスト ボックス 14">
              <a:extLst>
                <a:ext uri="{FF2B5EF4-FFF2-40B4-BE49-F238E27FC236}">
                  <a16:creationId xmlns:a16="http://schemas.microsoft.com/office/drawing/2014/main" id="{FDDD3EAD-90CE-4A0E-B286-D4ECEB59EF18}"/>
                </a:ext>
              </a:extLst>
            </p:cNvPr>
            <p:cNvSpPr txBox="1"/>
            <p:nvPr/>
          </p:nvSpPr>
          <p:spPr>
            <a:xfrm>
              <a:off x="99678" y="4152786"/>
              <a:ext cx="2281096" cy="646332"/>
            </a:xfrm>
            <a:prstGeom prst="rect">
              <a:avLst/>
            </a:prstGeom>
            <a:noFill/>
          </p:spPr>
          <p:txBody>
            <a:bodyPr wrap="square" rtlCol="0">
              <a:spAutoFit/>
            </a:bodyPr>
            <a:lstStyle/>
            <a:p>
              <a:r>
                <a:rPr kumimoji="1" lang="en-US" altLang="ja-JP" sz="1200" b="1" dirty="0" err="1">
                  <a:solidFill>
                    <a:srgbClr val="E3652C"/>
                  </a:solidFill>
                </a:rPr>
                <a:t>STePP</a:t>
              </a:r>
              <a:endParaRPr kumimoji="1" lang="en-US" altLang="ja-JP" sz="1200" b="1" dirty="0">
                <a:solidFill>
                  <a:srgbClr val="E3652C"/>
                </a:solidFill>
              </a:endParaRPr>
            </a:p>
            <a:p>
              <a:r>
                <a:rPr kumimoji="1" lang="en-US" altLang="ja-JP" sz="1200" dirty="0"/>
                <a:t>149 Japanese Technologies</a:t>
              </a:r>
            </a:p>
            <a:p>
              <a:r>
                <a:rPr kumimoji="1" lang="en-US" altLang="ja-JP" sz="1200" dirty="0"/>
                <a:t>- 45 Agribusiness</a:t>
              </a:r>
              <a:endParaRPr kumimoji="1" lang="ja-JP" altLang="en-US" sz="1200" dirty="0"/>
            </a:p>
          </p:txBody>
        </p:sp>
        <p:sp>
          <p:nvSpPr>
            <p:cNvPr id="17" name="テキスト ボックス 16">
              <a:extLst>
                <a:ext uri="{FF2B5EF4-FFF2-40B4-BE49-F238E27FC236}">
                  <a16:creationId xmlns:a16="http://schemas.microsoft.com/office/drawing/2014/main" id="{D0A57E04-E70F-4461-8822-9F50E4BB90E0}"/>
                </a:ext>
              </a:extLst>
            </p:cNvPr>
            <p:cNvSpPr txBox="1"/>
            <p:nvPr/>
          </p:nvSpPr>
          <p:spPr>
            <a:xfrm>
              <a:off x="4559772" y="4184608"/>
              <a:ext cx="4357445" cy="830997"/>
            </a:xfrm>
            <a:prstGeom prst="rect">
              <a:avLst/>
            </a:prstGeom>
            <a:noFill/>
          </p:spPr>
          <p:txBody>
            <a:bodyPr wrap="square" rtlCol="0">
              <a:spAutoFit/>
            </a:bodyPr>
            <a:lstStyle/>
            <a:p>
              <a:r>
                <a:rPr kumimoji="1" lang="en-US" altLang="ja-JP" sz="1200" b="1" dirty="0" err="1">
                  <a:solidFill>
                    <a:srgbClr val="E3652C"/>
                  </a:solidFill>
                </a:rPr>
                <a:t>STePP</a:t>
              </a:r>
              <a:r>
                <a:rPr kumimoji="1" lang="en-US" altLang="ja-JP" sz="1200" b="1" dirty="0"/>
                <a:t> </a:t>
              </a:r>
              <a:r>
                <a:rPr kumimoji="1" lang="en-US" altLang="ja-JP" sz="1200" b="1" dirty="0">
                  <a:solidFill>
                    <a:srgbClr val="E3652C"/>
                  </a:solidFill>
                </a:rPr>
                <a:t>promotion</a:t>
              </a:r>
              <a:r>
                <a:rPr kumimoji="1" lang="en-US" altLang="ja-JP" sz="1200" b="1" dirty="0"/>
                <a:t> </a:t>
              </a:r>
              <a:r>
                <a:rPr kumimoji="1" lang="en-US" altLang="ja-JP" sz="1200" dirty="0"/>
                <a:t>in Sept. 2024 </a:t>
              </a:r>
            </a:p>
            <a:p>
              <a:r>
                <a:rPr kumimoji="1" lang="en-US" altLang="ja-JP" sz="1200" dirty="0"/>
                <a:t>95 participants from Embassies and Int’l organizations</a:t>
              </a:r>
            </a:p>
            <a:p>
              <a:r>
                <a:rPr kumimoji="1" lang="en-US" altLang="ja-JP" sz="1200" dirty="0"/>
                <a:t>- Rice husking and milling/cold chain Tech. </a:t>
              </a:r>
              <a:endParaRPr kumimoji="1" lang="ja-JP" altLang="en-US" sz="1200" dirty="0"/>
            </a:p>
            <a:p>
              <a:endParaRPr kumimoji="1" lang="ja-JP" altLang="en-US" sz="1200" dirty="0"/>
            </a:p>
          </p:txBody>
        </p:sp>
        <p:pic>
          <p:nvPicPr>
            <p:cNvPr id="19" name="図 18">
              <a:extLst>
                <a:ext uri="{FF2B5EF4-FFF2-40B4-BE49-F238E27FC236}">
                  <a16:creationId xmlns:a16="http://schemas.microsoft.com/office/drawing/2014/main" id="{66E2386A-6B5E-48B3-B643-922E1933A3C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13880" y="2897169"/>
              <a:ext cx="1846759" cy="1231172"/>
            </a:xfrm>
            <a:prstGeom prst="rect">
              <a:avLst/>
            </a:prstGeom>
          </p:spPr>
        </p:pic>
        <p:pic>
          <p:nvPicPr>
            <p:cNvPr id="21" name="図 20">
              <a:extLst>
                <a:ext uri="{FF2B5EF4-FFF2-40B4-BE49-F238E27FC236}">
                  <a16:creationId xmlns:a16="http://schemas.microsoft.com/office/drawing/2014/main" id="{26423C1B-A80C-4E3C-B25D-0C74DF39FD7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460639" y="2900406"/>
              <a:ext cx="1841903" cy="1227933"/>
            </a:xfrm>
            <a:prstGeom prst="rect">
              <a:avLst/>
            </a:prstGeom>
          </p:spPr>
        </p:pic>
        <p:pic>
          <p:nvPicPr>
            <p:cNvPr id="22" name="図 21">
              <a:hlinkClick r:id="rId8"/>
              <a:extLst>
                <a:ext uri="{FF2B5EF4-FFF2-40B4-BE49-F238E27FC236}">
                  <a16:creationId xmlns:a16="http://schemas.microsoft.com/office/drawing/2014/main" id="{4FC31D1E-565D-4937-9D97-95FE28861505}"/>
                </a:ext>
              </a:extLst>
            </p:cNvPr>
            <p:cNvPicPr>
              <a:picLocks noChangeAspect="1"/>
            </p:cNvPicPr>
            <p:nvPr/>
          </p:nvPicPr>
          <p:blipFill rotWithShape="1">
            <a:blip r:embed="rId9"/>
            <a:srcRect t="13207"/>
            <a:stretch/>
          </p:blipFill>
          <p:spPr>
            <a:xfrm>
              <a:off x="2327664" y="3070267"/>
              <a:ext cx="1876505" cy="1221509"/>
            </a:xfrm>
            <a:prstGeom prst="rect">
              <a:avLst/>
            </a:prstGeom>
          </p:spPr>
        </p:pic>
        <p:sp>
          <p:nvSpPr>
            <p:cNvPr id="23" name="テキスト ボックス 22">
              <a:extLst>
                <a:ext uri="{FF2B5EF4-FFF2-40B4-BE49-F238E27FC236}">
                  <a16:creationId xmlns:a16="http://schemas.microsoft.com/office/drawing/2014/main" id="{9C412F29-D29F-4918-B636-E54B4670EED9}"/>
                </a:ext>
              </a:extLst>
            </p:cNvPr>
            <p:cNvSpPr txBox="1"/>
            <p:nvPr/>
          </p:nvSpPr>
          <p:spPr>
            <a:xfrm>
              <a:off x="2097818" y="4278458"/>
              <a:ext cx="2516061" cy="507342"/>
            </a:xfrm>
            <a:prstGeom prst="rect">
              <a:avLst/>
            </a:prstGeom>
            <a:noFill/>
          </p:spPr>
          <p:txBody>
            <a:bodyPr wrap="square" rtlCol="0">
              <a:spAutoFit/>
            </a:bodyPr>
            <a:lstStyle/>
            <a:p>
              <a:r>
                <a:rPr kumimoji="1" lang="en-US" altLang="ja-JP" sz="1200" b="1" dirty="0" err="1">
                  <a:solidFill>
                    <a:srgbClr val="E3652C"/>
                  </a:solidFill>
                </a:rPr>
                <a:t>STePP</a:t>
              </a:r>
              <a:r>
                <a:rPr kumimoji="1" lang="en-US" altLang="ja-JP" sz="1200" dirty="0"/>
                <a:t> Industrial Vocational Training </a:t>
              </a:r>
              <a:r>
                <a:rPr kumimoji="1" lang="en-US" altLang="ja-JP" sz="1200" b="1" dirty="0">
                  <a:solidFill>
                    <a:srgbClr val="E3652C"/>
                  </a:solidFill>
                </a:rPr>
                <a:t>(IVT) </a:t>
              </a:r>
              <a:r>
                <a:rPr kumimoji="1" lang="en-US" altLang="ja-JP" sz="1200" dirty="0"/>
                <a:t>– Suction pump tech. </a:t>
              </a:r>
            </a:p>
          </p:txBody>
        </p:sp>
        <p:pic>
          <p:nvPicPr>
            <p:cNvPr id="25" name="図 24">
              <a:hlinkClick r:id="rId10"/>
              <a:extLst>
                <a:ext uri="{FF2B5EF4-FFF2-40B4-BE49-F238E27FC236}">
                  <a16:creationId xmlns:a16="http://schemas.microsoft.com/office/drawing/2014/main" id="{305D898A-9324-4A2C-9FC0-3746A944D59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53409" y="1424612"/>
              <a:ext cx="1220469" cy="855372"/>
            </a:xfrm>
            <a:prstGeom prst="rect">
              <a:avLst/>
            </a:prstGeom>
          </p:spPr>
        </p:pic>
        <p:pic>
          <p:nvPicPr>
            <p:cNvPr id="26" name="図 25">
              <a:extLst>
                <a:ext uri="{FF2B5EF4-FFF2-40B4-BE49-F238E27FC236}">
                  <a16:creationId xmlns:a16="http://schemas.microsoft.com/office/drawing/2014/main" id="{75621895-116D-47B8-87AC-3BDA51B2D6D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393785" y="1265119"/>
              <a:ext cx="1830700" cy="996300"/>
            </a:xfrm>
            <a:prstGeom prst="rect">
              <a:avLst/>
            </a:prstGeom>
          </p:spPr>
        </p:pic>
      </p:grpSp>
      <p:pic>
        <p:nvPicPr>
          <p:cNvPr id="27" name="Picture 7">
            <a:extLst>
              <a:ext uri="{FF2B5EF4-FFF2-40B4-BE49-F238E27FC236}">
                <a16:creationId xmlns:a16="http://schemas.microsoft.com/office/drawing/2014/main" id="{627EDB7C-E456-4181-8655-204ABCC0989B}"/>
              </a:ext>
            </a:extLst>
          </p:cNvPr>
          <p:cNvPicPr>
            <a:picLocks noChangeAspect="1"/>
          </p:cNvPicPr>
          <p:nvPr/>
        </p:nvPicPr>
        <p:blipFill>
          <a:blip r:embed="rId13"/>
          <a:stretch>
            <a:fillRect/>
          </a:stretch>
        </p:blipFill>
        <p:spPr>
          <a:xfrm>
            <a:off x="607138" y="3422575"/>
            <a:ext cx="1881533" cy="813360"/>
          </a:xfrm>
          <a:prstGeom prst="rect">
            <a:avLst/>
          </a:prstGeom>
          <a:effectLst>
            <a:outerShdw blurRad="50800" dist="38100" dir="2700000" algn="tl" rotWithShape="0">
              <a:prstClr val="black">
                <a:alpha val="40000"/>
              </a:prstClr>
            </a:outerShdw>
          </a:effectLst>
        </p:spPr>
      </p:pic>
      <p:pic>
        <p:nvPicPr>
          <p:cNvPr id="1026" name="Picture 2" descr="ITPO Japan Tokyo 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86047" y="-45934"/>
            <a:ext cx="966892" cy="985245"/>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2">
            <a:extLst>
              <a:ext uri="{FF2B5EF4-FFF2-40B4-BE49-F238E27FC236}">
                <a16:creationId xmlns:a16="http://schemas.microsoft.com/office/drawing/2014/main" id="{8369D050-6569-B138-B953-BC874469684A}"/>
              </a:ext>
            </a:extLst>
          </p:cNvPr>
          <p:cNvSpPr txBox="1">
            <a:spLocks/>
          </p:cNvSpPr>
          <p:nvPr/>
        </p:nvSpPr>
        <p:spPr>
          <a:xfrm>
            <a:off x="448864" y="946358"/>
            <a:ext cx="8255000" cy="5421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CDC"/>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b="1" kern="1200">
                <a:solidFill>
                  <a:srgbClr val="F47A42"/>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rgbClr val="009CD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u="sng" dirty="0"/>
              <a:t>ITPO Tokyo, Japan</a:t>
            </a:r>
          </a:p>
        </p:txBody>
      </p:sp>
    </p:spTree>
    <p:extLst>
      <p:ext uri="{BB962C8B-B14F-4D97-AF65-F5344CB8AC3E}">
        <p14:creationId xmlns:p14="http://schemas.microsoft.com/office/powerpoint/2010/main" val="3385465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52864"/>
            <a:ext cx="9144000" cy="45719"/>
          </a:xfrm>
          <a:prstGeom prst="rect">
            <a:avLst/>
          </a:prstGeom>
          <a:solidFill>
            <a:srgbClr val="F47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Picture 1">
            <a:extLst>
              <a:ext uri="{FF2B5EF4-FFF2-40B4-BE49-F238E27FC236}">
                <a16:creationId xmlns:a16="http://schemas.microsoft.com/office/drawing/2014/main" id="{D53926AA-03D5-2DFA-1F45-D7B8C2EBA697}"/>
              </a:ext>
            </a:extLst>
          </p:cNvPr>
          <p:cNvPicPr>
            <a:picLocks noChangeAspect="1"/>
          </p:cNvPicPr>
          <p:nvPr/>
        </p:nvPicPr>
        <p:blipFill>
          <a:blip r:embed="rId3"/>
          <a:stretch>
            <a:fillRect/>
          </a:stretch>
        </p:blipFill>
        <p:spPr>
          <a:xfrm>
            <a:off x="1727682" y="1699023"/>
            <a:ext cx="5688636" cy="3176700"/>
          </a:xfrm>
          <a:prstGeom prst="rect">
            <a:avLst/>
          </a:prstGeom>
        </p:spPr>
      </p:pic>
      <p:pic>
        <p:nvPicPr>
          <p:cNvPr id="4" name="Picture 3" descr="A blue and yellow logo on a black background&#10;&#10;Description automatically generated">
            <a:extLst>
              <a:ext uri="{FF2B5EF4-FFF2-40B4-BE49-F238E27FC236}">
                <a16:creationId xmlns:a16="http://schemas.microsoft.com/office/drawing/2014/main" id="{67ABAA7B-08A8-1D1D-25ED-D524A8136EAF}"/>
              </a:ext>
            </a:extLst>
          </p:cNvPr>
          <p:cNvPicPr>
            <a:picLocks noChangeAspect="1"/>
          </p:cNvPicPr>
          <p:nvPr/>
        </p:nvPicPr>
        <p:blipFill>
          <a:blip r:embed="rId4"/>
          <a:stretch>
            <a:fillRect/>
          </a:stretch>
        </p:blipFill>
        <p:spPr>
          <a:xfrm>
            <a:off x="6118351" y="-171168"/>
            <a:ext cx="1645791" cy="1177706"/>
          </a:xfrm>
          <a:prstGeom prst="rect">
            <a:avLst/>
          </a:prstGeom>
        </p:spPr>
      </p:pic>
      <p:sp>
        <p:nvSpPr>
          <p:cNvPr id="7" name="Content Placeholder 2">
            <a:extLst>
              <a:ext uri="{FF2B5EF4-FFF2-40B4-BE49-F238E27FC236}">
                <a16:creationId xmlns:a16="http://schemas.microsoft.com/office/drawing/2014/main" id="{8369D050-6569-B138-B953-BC874469684A}"/>
              </a:ext>
            </a:extLst>
          </p:cNvPr>
          <p:cNvSpPr txBox="1">
            <a:spLocks/>
          </p:cNvSpPr>
          <p:nvPr/>
        </p:nvSpPr>
        <p:spPr>
          <a:xfrm>
            <a:off x="448864" y="946358"/>
            <a:ext cx="8255000" cy="54214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CDC"/>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b="1" kern="1200">
                <a:solidFill>
                  <a:srgbClr val="F47A42"/>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rgbClr val="009CD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u="sng" dirty="0"/>
              <a:t>ITPO Manama, Bahrain</a:t>
            </a:r>
            <a:endParaRPr lang="en-US" sz="1600" i="1" u="sng" dirty="0">
              <a:solidFill>
                <a:srgbClr val="019CDC"/>
              </a:solidFill>
            </a:endParaRPr>
          </a:p>
          <a:p>
            <a:r>
              <a:rPr lang="en-US" sz="1600" dirty="0" err="1">
                <a:solidFill>
                  <a:srgbClr val="019CDC"/>
                </a:solidFill>
              </a:rPr>
              <a:t>Agro-preneurs</a:t>
            </a:r>
            <a:r>
              <a:rPr lang="en-US" sz="1600" dirty="0">
                <a:solidFill>
                  <a:srgbClr val="019CDC"/>
                </a:solidFill>
              </a:rPr>
              <a:t> – Enterprise Development and Investment Promotion Program / EDIP</a:t>
            </a:r>
            <a:endParaRPr lang="en-US" sz="1600" i="1" u="sng">
              <a:solidFill>
                <a:srgbClr val="019CDC"/>
              </a:solidFill>
              <a:cs typeface="Calibri"/>
            </a:endParaRPr>
          </a:p>
        </p:txBody>
      </p:sp>
    </p:spTree>
    <p:extLst>
      <p:ext uri="{BB962C8B-B14F-4D97-AF65-F5344CB8AC3E}">
        <p14:creationId xmlns:p14="http://schemas.microsoft.com/office/powerpoint/2010/main" val="1257831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7145" y="1436914"/>
            <a:ext cx="8098973" cy="3619065"/>
            <a:chOff x="0" y="926103"/>
            <a:chExt cx="9144000" cy="4129877"/>
          </a:xfrm>
        </p:grpSpPr>
        <p:sp>
          <p:nvSpPr>
            <p:cNvPr id="8" name="Textfeld 7">
              <a:extLst>
                <a:ext uri="{FF2B5EF4-FFF2-40B4-BE49-F238E27FC236}">
                  <a16:creationId xmlns:a16="http://schemas.microsoft.com/office/drawing/2014/main" id="{ED5EF346-61AA-3FAC-C5DC-DCB496056890}"/>
                </a:ext>
              </a:extLst>
            </p:cNvPr>
            <p:cNvSpPr txBox="1"/>
            <p:nvPr/>
          </p:nvSpPr>
          <p:spPr>
            <a:xfrm>
              <a:off x="0" y="926103"/>
              <a:ext cx="9144000" cy="351218"/>
            </a:xfrm>
            <a:prstGeom prst="rect">
              <a:avLst/>
            </a:prstGeom>
            <a:solidFill>
              <a:schemeClr val="tx1">
                <a:lumMod val="20000"/>
                <a:lumOff val="80000"/>
              </a:schemeClr>
            </a:solidFill>
          </p:spPr>
          <p:txBody>
            <a:bodyPr wrap="square">
              <a:spAutoFit/>
            </a:bodyPr>
            <a:lstStyle/>
            <a:p>
              <a:r>
                <a:rPr lang="en-US" b="1" i="1" dirty="0">
                  <a:solidFill>
                    <a:srgbClr val="0096D9"/>
                  </a:solidFill>
                  <a:effectLst/>
                </a:rPr>
                <a:t>Ending hunger </a:t>
              </a:r>
              <a:r>
                <a:rPr lang="en-US" dirty="0">
                  <a:solidFill>
                    <a:srgbClr val="0096D9"/>
                  </a:solidFill>
                  <a:effectLst/>
                </a:rPr>
                <a:t>by</a:t>
              </a:r>
              <a:r>
                <a:rPr lang="en-US" i="1" dirty="0">
                  <a:solidFill>
                    <a:srgbClr val="0096D9"/>
                  </a:solidFill>
                  <a:effectLst/>
                </a:rPr>
                <a:t> </a:t>
              </a:r>
              <a:r>
                <a:rPr lang="en-US" dirty="0">
                  <a:solidFill>
                    <a:srgbClr val="0096D9"/>
                  </a:solidFill>
                  <a:effectLst/>
                  <a:cs typeface="Calibri" panose="020F0502020204030204" pitchFamily="34" charset="0"/>
                </a:rPr>
                <a:t>pr</a:t>
              </a:r>
              <a:r>
                <a:rPr lang="en-US" dirty="0">
                  <a:cs typeface="Calibri" panose="020F0502020204030204" pitchFamily="34" charset="0"/>
                </a:rPr>
                <a:t>omoting s</a:t>
              </a:r>
              <a:r>
                <a:rPr lang="en-US" dirty="0"/>
                <a:t>ustainable technologies and investments in agribusiness</a:t>
              </a:r>
              <a:endParaRPr lang="en-US" i="1" dirty="0">
                <a:solidFill>
                  <a:srgbClr val="0096D9"/>
                </a:solidFill>
                <a:effectLst/>
              </a:endParaRPr>
            </a:p>
          </p:txBody>
        </p:sp>
        <p:grpSp>
          <p:nvGrpSpPr>
            <p:cNvPr id="2" name="Gruppieren 1">
              <a:extLst>
                <a:ext uri="{FF2B5EF4-FFF2-40B4-BE49-F238E27FC236}">
                  <a16:creationId xmlns:a16="http://schemas.microsoft.com/office/drawing/2014/main" id="{43FB8F14-55F5-5F42-49C4-9A662A8CDA9F}"/>
                </a:ext>
              </a:extLst>
            </p:cNvPr>
            <p:cNvGrpSpPr/>
            <p:nvPr/>
          </p:nvGrpSpPr>
          <p:grpSpPr>
            <a:xfrm>
              <a:off x="207400" y="1442495"/>
              <a:ext cx="5096114" cy="1839879"/>
              <a:chOff x="2363460" y="628314"/>
              <a:chExt cx="5511486" cy="1636499"/>
            </a:xfrm>
          </p:grpSpPr>
          <p:sp>
            <p:nvSpPr>
              <p:cNvPr id="19" name="Abgerundetes Rechteck 18">
                <a:extLst>
                  <a:ext uri="{FF2B5EF4-FFF2-40B4-BE49-F238E27FC236}">
                    <a16:creationId xmlns:a16="http://schemas.microsoft.com/office/drawing/2014/main" id="{EAB3782E-1255-709E-B8F1-8CCD24B311A7}"/>
                  </a:ext>
                </a:extLst>
              </p:cNvPr>
              <p:cNvSpPr/>
              <p:nvPr/>
            </p:nvSpPr>
            <p:spPr>
              <a:xfrm>
                <a:off x="2363460" y="891713"/>
                <a:ext cx="5511486" cy="1373100"/>
              </a:xfrm>
              <a:prstGeom prst="roundRect">
                <a:avLst/>
              </a:prstGeom>
              <a:ln>
                <a:solidFill>
                  <a:srgbClr val="E3652C"/>
                </a:solidFill>
              </a:ln>
            </p:spPr>
            <p:style>
              <a:lnRef idx="2">
                <a:schemeClr val="accent6"/>
              </a:lnRef>
              <a:fillRef idx="1">
                <a:schemeClr val="lt1"/>
              </a:fillRef>
              <a:effectRef idx="0">
                <a:schemeClr val="accent6"/>
              </a:effectRef>
              <a:fontRef idx="minor">
                <a:schemeClr val="dk1"/>
              </a:fontRef>
            </p:style>
            <p:txBody>
              <a:bodyPr rtlCol="0" anchor="ctr"/>
              <a:lstStyle/>
              <a:p>
                <a:pPr marL="171450" indent="-171450">
                  <a:spcAft>
                    <a:spcPts val="600"/>
                  </a:spcAft>
                  <a:buFont typeface="Arial" panose="020B0604020202020204" pitchFamily="34" charset="0"/>
                  <a:buChar char="•"/>
                </a:pPr>
                <a:r>
                  <a:rPr lang="en-US" sz="1200" b="1" dirty="0">
                    <a:effectLst/>
                  </a:rPr>
                  <a:t>Poultry and </a:t>
                </a:r>
                <a:r>
                  <a:rPr lang="en-US" sz="1200" b="1" dirty="0"/>
                  <a:t>B</a:t>
                </a:r>
                <a:r>
                  <a:rPr lang="en-US" sz="1200" b="1" dirty="0">
                    <a:effectLst/>
                  </a:rPr>
                  <a:t>iogas to </a:t>
                </a:r>
                <a:r>
                  <a:rPr lang="en-US" sz="1200" b="1" dirty="0" err="1">
                    <a:effectLst/>
                  </a:rPr>
                  <a:t>Eurotier</a:t>
                </a:r>
                <a:r>
                  <a:rPr lang="en-US" sz="1200" b="1" dirty="0">
                    <a:effectLst/>
                  </a:rPr>
                  <a:t> / World Poultry Show, Hanover </a:t>
                </a:r>
                <a:r>
                  <a:rPr lang="en-US" sz="1200" b="1" dirty="0">
                    <a:solidFill>
                      <a:srgbClr val="E3652C"/>
                    </a:solidFill>
                    <a:effectLst/>
                  </a:rPr>
                  <a:t>with participants from 8 countries</a:t>
                </a:r>
                <a:endParaRPr lang="en-US" sz="1200" b="1" dirty="0">
                  <a:solidFill>
                    <a:schemeClr val="tx1"/>
                  </a:solidFill>
                  <a:effectLst/>
                </a:endParaRPr>
              </a:p>
              <a:p>
                <a:pPr marL="171450" indent="-171450">
                  <a:spcAft>
                    <a:spcPts val="600"/>
                  </a:spcAft>
                  <a:buFont typeface="Arial" panose="020B0604020202020204" pitchFamily="34" charset="0"/>
                  <a:buChar char="•"/>
                </a:pPr>
                <a:r>
                  <a:rPr lang="en-US" sz="1200" b="1" dirty="0">
                    <a:solidFill>
                      <a:schemeClr val="tx1"/>
                    </a:solidFill>
                    <a:effectLst/>
                  </a:rPr>
                  <a:t>Environmental Technologies for Emerging Markets </a:t>
                </a:r>
                <a:r>
                  <a:rPr lang="en-US" sz="1200" b="1" dirty="0">
                    <a:solidFill>
                      <a:schemeClr val="tx1"/>
                    </a:solidFill>
                  </a:rPr>
                  <a:t>to</a:t>
                </a:r>
                <a:r>
                  <a:rPr lang="en-US" sz="1200" b="1" dirty="0">
                    <a:solidFill>
                      <a:schemeClr val="tx1"/>
                    </a:solidFill>
                    <a:effectLst/>
                  </a:rPr>
                  <a:t> IFAT, Munich </a:t>
                </a:r>
                <a:r>
                  <a:rPr lang="en-US" sz="1200" b="1" dirty="0">
                    <a:solidFill>
                      <a:srgbClr val="E3652C"/>
                    </a:solidFill>
                    <a:effectLst/>
                  </a:rPr>
                  <a:t>with participants from 11 countries</a:t>
                </a:r>
              </a:p>
              <a:p>
                <a:pPr marL="171450" indent="-171450">
                  <a:spcAft>
                    <a:spcPts val="600"/>
                  </a:spcAft>
                  <a:buFont typeface="Arial" panose="020B0604020202020204" pitchFamily="34" charset="0"/>
                  <a:buChar char="•"/>
                </a:pPr>
                <a:r>
                  <a:rPr lang="en-US" sz="1200" b="1" dirty="0">
                    <a:effectLst/>
                  </a:rPr>
                  <a:t>Modern Industrial</a:t>
                </a:r>
                <a:r>
                  <a:rPr lang="en-US" sz="1200" b="1" dirty="0"/>
                  <a:t> </a:t>
                </a:r>
                <a:r>
                  <a:rPr lang="en-US" sz="1200" b="1" dirty="0">
                    <a:effectLst/>
                  </a:rPr>
                  <a:t>Baking Technology </a:t>
                </a:r>
                <a:r>
                  <a:rPr lang="en-US" sz="1200" b="1" dirty="0"/>
                  <a:t>to</a:t>
                </a:r>
                <a:r>
                  <a:rPr lang="en-US" sz="1200" b="1" dirty="0">
                    <a:effectLst/>
                  </a:rPr>
                  <a:t> IBA, Munich </a:t>
                </a:r>
                <a:r>
                  <a:rPr lang="en-US" sz="1200" b="1" dirty="0">
                    <a:solidFill>
                      <a:srgbClr val="E3652C"/>
                    </a:solidFill>
                    <a:effectLst/>
                  </a:rPr>
                  <a:t>with</a:t>
                </a:r>
                <a:r>
                  <a:rPr lang="en-US" sz="1200" b="1" dirty="0">
                    <a:effectLst/>
                  </a:rPr>
                  <a:t> </a:t>
                </a:r>
                <a:r>
                  <a:rPr lang="en-US" sz="1200" b="1" dirty="0">
                    <a:solidFill>
                      <a:srgbClr val="E3652C"/>
                    </a:solidFill>
                    <a:effectLst/>
                  </a:rPr>
                  <a:t> participants from 11 countries</a:t>
                </a:r>
              </a:p>
            </p:txBody>
          </p:sp>
          <p:sp>
            <p:nvSpPr>
              <p:cNvPr id="17" name="Abgerundetes Rechteck 16">
                <a:extLst>
                  <a:ext uri="{FF2B5EF4-FFF2-40B4-BE49-F238E27FC236}">
                    <a16:creationId xmlns:a16="http://schemas.microsoft.com/office/drawing/2014/main" id="{77A6A7C9-8127-A7A4-8E17-95E0D96723F1}"/>
                  </a:ext>
                </a:extLst>
              </p:cNvPr>
              <p:cNvSpPr/>
              <p:nvPr/>
            </p:nvSpPr>
            <p:spPr>
              <a:xfrm>
                <a:off x="2462141" y="628314"/>
                <a:ext cx="3089036" cy="278830"/>
              </a:xfrm>
              <a:prstGeom prst="roundRect">
                <a:avLst/>
              </a:prstGeom>
              <a:solidFill>
                <a:schemeClr val="tx1">
                  <a:lumMod val="20000"/>
                  <a:lumOff val="80000"/>
                </a:schemeClr>
              </a:solidFill>
              <a:ln>
                <a:solidFill>
                  <a:srgbClr val="F47A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i="1" dirty="0">
                    <a:solidFill>
                      <a:srgbClr val="F47A42"/>
                    </a:solidFill>
                    <a:effectLst/>
                  </a:rPr>
                  <a:t>Delegate</a:t>
                </a:r>
                <a:r>
                  <a:rPr lang="de-DE" sz="1400" b="1" i="1" dirty="0">
                    <a:solidFill>
                      <a:srgbClr val="F47A42"/>
                    </a:solidFill>
                    <a:effectLst/>
                  </a:rPr>
                  <a:t> Programmes on...</a:t>
                </a:r>
                <a:endParaRPr lang="de-DE" sz="1400" b="1" dirty="0">
                  <a:solidFill>
                    <a:srgbClr val="F47A42"/>
                  </a:solidFill>
                  <a:effectLst/>
                </a:endParaRPr>
              </a:p>
            </p:txBody>
          </p:sp>
        </p:grpSp>
        <p:grpSp>
          <p:nvGrpSpPr>
            <p:cNvPr id="3" name="Gruppieren 2">
              <a:extLst>
                <a:ext uri="{FF2B5EF4-FFF2-40B4-BE49-F238E27FC236}">
                  <a16:creationId xmlns:a16="http://schemas.microsoft.com/office/drawing/2014/main" id="{1C9BBCE1-8592-9EA1-A3BE-FDD6980E75CF}"/>
                </a:ext>
              </a:extLst>
            </p:cNvPr>
            <p:cNvGrpSpPr/>
            <p:nvPr/>
          </p:nvGrpSpPr>
          <p:grpSpPr>
            <a:xfrm>
              <a:off x="207400" y="3467038"/>
              <a:ext cx="5094434" cy="1588942"/>
              <a:chOff x="2248692" y="2485005"/>
              <a:chExt cx="6144678" cy="775073"/>
            </a:xfrm>
          </p:grpSpPr>
          <p:sp>
            <p:nvSpPr>
              <p:cNvPr id="20" name="Abgerundetes Rechteck 19">
                <a:extLst>
                  <a:ext uri="{FF2B5EF4-FFF2-40B4-BE49-F238E27FC236}">
                    <a16:creationId xmlns:a16="http://schemas.microsoft.com/office/drawing/2014/main" id="{D341D189-1D2C-0478-C165-6566AF864153}"/>
                  </a:ext>
                </a:extLst>
              </p:cNvPr>
              <p:cNvSpPr/>
              <p:nvPr/>
            </p:nvSpPr>
            <p:spPr>
              <a:xfrm>
                <a:off x="2248692" y="2645396"/>
                <a:ext cx="6144678" cy="614682"/>
              </a:xfrm>
              <a:prstGeom prst="roundRect">
                <a:avLst/>
              </a:prstGeom>
              <a:ln>
                <a:solidFill>
                  <a:srgbClr val="F47A42"/>
                </a:solidFill>
              </a:ln>
            </p:spPr>
            <p:style>
              <a:lnRef idx="2">
                <a:schemeClr val="accent6"/>
              </a:lnRef>
              <a:fillRef idx="1">
                <a:schemeClr val="lt1"/>
              </a:fillRef>
              <a:effectRef idx="0">
                <a:schemeClr val="accent6"/>
              </a:effectRef>
              <a:fontRef idx="minor">
                <a:schemeClr val="dk1"/>
              </a:fontRef>
            </p:style>
            <p:txBody>
              <a:bodyPr rtlCol="0" anchor="ctr"/>
              <a:lstStyle/>
              <a:p>
                <a:pPr marL="171450" indent="-171450">
                  <a:spcAft>
                    <a:spcPts val="600"/>
                  </a:spcAft>
                  <a:buFont typeface="Arial" panose="020B0604020202020204" pitchFamily="34" charset="0"/>
                  <a:buChar char="•"/>
                </a:pPr>
                <a:r>
                  <a:rPr lang="en-US" sz="1200" b="1" dirty="0">
                    <a:effectLst/>
                    <a:ea typeface="Calibri" panose="020F0502020204030204" pitchFamily="34" charset="0"/>
                  </a:rPr>
                  <a:t>Agri-Value Chain Investment in Somalia</a:t>
                </a:r>
                <a:r>
                  <a:rPr lang="en-US" sz="1200" b="1" dirty="0">
                    <a:effectLst/>
                  </a:rPr>
                  <a:t> </a:t>
                </a:r>
                <a:r>
                  <a:rPr lang="en-US" sz="1200" b="1" dirty="0">
                    <a:solidFill>
                      <a:srgbClr val="E3652C"/>
                    </a:solidFill>
                    <a:effectLst/>
                  </a:rPr>
                  <a:t>with 7 companies</a:t>
                </a:r>
              </a:p>
              <a:p>
                <a:pPr marL="171450" indent="-171450">
                  <a:spcAft>
                    <a:spcPts val="600"/>
                  </a:spcAft>
                  <a:buFont typeface="Arial" panose="020B0604020202020204" pitchFamily="34" charset="0"/>
                  <a:buChar char="•"/>
                </a:pPr>
                <a:r>
                  <a:rPr lang="en-US" sz="1200" b="1" dirty="0">
                    <a:solidFill>
                      <a:srgbClr val="0096D9"/>
                    </a:solidFill>
                    <a:effectLst/>
                  </a:rPr>
                  <a:t>Food Processing in Togo &amp; Benin </a:t>
                </a:r>
                <a:r>
                  <a:rPr lang="en-US" sz="1200" b="1" dirty="0">
                    <a:solidFill>
                      <a:srgbClr val="E3652C"/>
                    </a:solidFill>
                    <a:effectLst/>
                  </a:rPr>
                  <a:t>with 11 companies</a:t>
                </a:r>
              </a:p>
              <a:p>
                <a:pPr marL="171450" indent="-171450">
                  <a:spcAft>
                    <a:spcPts val="600"/>
                  </a:spcAft>
                  <a:buFont typeface="Arial" panose="020B0604020202020204" pitchFamily="34" charset="0"/>
                  <a:buChar char="•"/>
                </a:pPr>
                <a:r>
                  <a:rPr lang="en-US" sz="1200" b="1" dirty="0">
                    <a:solidFill>
                      <a:srgbClr val="0096D9"/>
                    </a:solidFill>
                    <a:effectLst/>
                  </a:rPr>
                  <a:t>Food Processing in Nigeria </a:t>
                </a:r>
                <a:r>
                  <a:rPr lang="en-US" sz="1200" b="1" dirty="0">
                    <a:solidFill>
                      <a:srgbClr val="E3652C"/>
                    </a:solidFill>
                    <a:effectLst/>
                  </a:rPr>
                  <a:t>with 10 companies</a:t>
                </a:r>
              </a:p>
              <a:p>
                <a:pPr marL="171450" indent="-171450">
                  <a:spcAft>
                    <a:spcPts val="600"/>
                  </a:spcAft>
                  <a:buFont typeface="Arial" panose="020B0604020202020204" pitchFamily="34" charset="0"/>
                  <a:buChar char="•"/>
                </a:pPr>
                <a:r>
                  <a:rPr lang="en-US" sz="1200" b="1" dirty="0">
                    <a:solidFill>
                      <a:srgbClr val="0096D9"/>
                    </a:solidFill>
                  </a:rPr>
                  <a:t>S</a:t>
                </a:r>
                <a:r>
                  <a:rPr lang="en-US" sz="1200" b="1" dirty="0">
                    <a:solidFill>
                      <a:srgbClr val="0096D9"/>
                    </a:solidFill>
                    <a:effectLst/>
                  </a:rPr>
                  <a:t>ustainable Palm Oil in Nigeria with </a:t>
                </a:r>
                <a:r>
                  <a:rPr lang="en-US" sz="1200" b="1" dirty="0">
                    <a:solidFill>
                      <a:srgbClr val="E3652C"/>
                    </a:solidFill>
                  </a:rPr>
                  <a:t>8 </a:t>
                </a:r>
                <a:r>
                  <a:rPr lang="en-US" sz="1200" b="1" dirty="0">
                    <a:solidFill>
                      <a:srgbClr val="E3652C"/>
                    </a:solidFill>
                    <a:effectLst/>
                  </a:rPr>
                  <a:t>companies</a:t>
                </a:r>
              </a:p>
            </p:txBody>
          </p:sp>
          <p:sp>
            <p:nvSpPr>
              <p:cNvPr id="21" name="Abgerundetes Rechteck 20">
                <a:extLst>
                  <a:ext uri="{FF2B5EF4-FFF2-40B4-BE49-F238E27FC236}">
                    <a16:creationId xmlns:a16="http://schemas.microsoft.com/office/drawing/2014/main" id="{1DB6A8BE-3F7E-0841-D318-602463399A3D}"/>
                  </a:ext>
                </a:extLst>
              </p:cNvPr>
              <p:cNvSpPr/>
              <p:nvPr/>
            </p:nvSpPr>
            <p:spPr>
              <a:xfrm>
                <a:off x="2441761" y="2485005"/>
                <a:ext cx="4158237" cy="166279"/>
              </a:xfrm>
              <a:prstGeom prst="roundRect">
                <a:avLst/>
              </a:prstGeom>
              <a:solidFill>
                <a:schemeClr val="tx1">
                  <a:lumMod val="20000"/>
                  <a:lumOff val="80000"/>
                </a:schemeClr>
              </a:solidFill>
              <a:ln>
                <a:solidFill>
                  <a:srgbClr val="F47A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i="1" dirty="0">
                    <a:solidFill>
                      <a:srgbClr val="F47A42"/>
                    </a:solidFill>
                    <a:effectLst/>
                  </a:rPr>
                  <a:t>Private Sector Missions </a:t>
                </a:r>
                <a:r>
                  <a:rPr lang="en-US" b="1" i="1" dirty="0">
                    <a:solidFill>
                      <a:srgbClr val="F47A42"/>
                    </a:solidFill>
                  </a:rPr>
                  <a:t>focusing </a:t>
                </a:r>
                <a:r>
                  <a:rPr lang="en-US" b="1" i="1" dirty="0">
                    <a:solidFill>
                      <a:srgbClr val="F47A42"/>
                    </a:solidFill>
                    <a:effectLst/>
                  </a:rPr>
                  <a:t>on</a:t>
                </a:r>
                <a:r>
                  <a:rPr lang="en-US" b="1" i="1" dirty="0">
                    <a:solidFill>
                      <a:srgbClr val="F47A42"/>
                    </a:solidFill>
                  </a:rPr>
                  <a:t>…</a:t>
                </a:r>
                <a:endParaRPr lang="en-US" b="1" dirty="0">
                  <a:solidFill>
                    <a:srgbClr val="F47A42"/>
                  </a:solidFill>
                  <a:effectLst/>
                </a:endParaRPr>
              </a:p>
            </p:txBody>
          </p:sp>
        </p:grpSp>
        <p:grpSp>
          <p:nvGrpSpPr>
            <p:cNvPr id="36" name="Gruppieren 35">
              <a:extLst>
                <a:ext uri="{FF2B5EF4-FFF2-40B4-BE49-F238E27FC236}">
                  <a16:creationId xmlns:a16="http://schemas.microsoft.com/office/drawing/2014/main" id="{C0AD9D8D-8CF1-EF5B-0039-986A19E5E0F4}"/>
                </a:ext>
              </a:extLst>
            </p:cNvPr>
            <p:cNvGrpSpPr/>
            <p:nvPr/>
          </p:nvGrpSpPr>
          <p:grpSpPr>
            <a:xfrm>
              <a:off x="6070832" y="1367204"/>
              <a:ext cx="2699538" cy="1848445"/>
              <a:chOff x="5788618" y="1440191"/>
              <a:chExt cx="2699538" cy="1848445"/>
            </a:xfrm>
          </p:grpSpPr>
          <p:pic>
            <p:nvPicPr>
              <p:cNvPr id="5" name="Grafik 4" descr="Ein Bild, das Kleidung, Im Haus, Person, Menschen enthält.&#10;&#10;Automatisch generierte Beschreibung">
                <a:extLst>
                  <a:ext uri="{FF2B5EF4-FFF2-40B4-BE49-F238E27FC236}">
                    <a16:creationId xmlns:a16="http://schemas.microsoft.com/office/drawing/2014/main" id="{839B2530-11C8-9299-F29E-9B4F23A1FF43}"/>
                  </a:ext>
                </a:extLst>
              </p:cNvPr>
              <p:cNvPicPr>
                <a:picLocks noChangeAspect="1"/>
              </p:cNvPicPr>
              <p:nvPr/>
            </p:nvPicPr>
            <p:blipFill rotWithShape="1">
              <a:blip r:embed="rId3"/>
              <a:srcRect l="6973" t="14625" r="10334" b="11242"/>
              <a:stretch/>
            </p:blipFill>
            <p:spPr>
              <a:xfrm>
                <a:off x="5788619" y="1473510"/>
                <a:ext cx="2699537" cy="1815126"/>
              </a:xfrm>
              <a:prstGeom prst="rect">
                <a:avLst/>
              </a:prstGeom>
            </p:spPr>
          </p:pic>
          <p:grpSp>
            <p:nvGrpSpPr>
              <p:cNvPr id="13" name="Gruppieren 12">
                <a:extLst>
                  <a:ext uri="{FF2B5EF4-FFF2-40B4-BE49-F238E27FC236}">
                    <a16:creationId xmlns:a16="http://schemas.microsoft.com/office/drawing/2014/main" id="{E13A12B1-34C5-3255-FF1F-66D7AD8FAABB}"/>
                  </a:ext>
                </a:extLst>
              </p:cNvPr>
              <p:cNvGrpSpPr/>
              <p:nvPr/>
            </p:nvGrpSpPr>
            <p:grpSpPr>
              <a:xfrm>
                <a:off x="5788618" y="1440191"/>
                <a:ext cx="287659" cy="368107"/>
                <a:chOff x="5812058" y="3899779"/>
                <a:chExt cx="421474" cy="368107"/>
              </a:xfrm>
            </p:grpSpPr>
            <p:cxnSp>
              <p:nvCxnSpPr>
                <p:cNvPr id="7" name="Gerade Verbindung 6">
                  <a:extLst>
                    <a:ext uri="{FF2B5EF4-FFF2-40B4-BE49-F238E27FC236}">
                      <a16:creationId xmlns:a16="http://schemas.microsoft.com/office/drawing/2014/main" id="{8095F284-5120-3D90-EC1B-9CEB9FF9FB60}"/>
                    </a:ext>
                  </a:extLst>
                </p:cNvPr>
                <p:cNvCxnSpPr>
                  <a:cxnSpLocks/>
                </p:cNvCxnSpPr>
                <p:nvPr/>
              </p:nvCxnSpPr>
              <p:spPr>
                <a:xfrm>
                  <a:off x="5812058" y="3925083"/>
                  <a:ext cx="421474" cy="0"/>
                </a:xfrm>
                <a:prstGeom prst="line">
                  <a:avLst/>
                </a:prstGeom>
                <a:ln w="41275" cmpd="sng"/>
              </p:spPr>
              <p:style>
                <a:lnRef idx="2">
                  <a:schemeClr val="accent2"/>
                </a:lnRef>
                <a:fillRef idx="0">
                  <a:schemeClr val="accent2"/>
                </a:fillRef>
                <a:effectRef idx="1">
                  <a:schemeClr val="accent2"/>
                </a:effectRef>
                <a:fontRef idx="minor">
                  <a:schemeClr val="tx1"/>
                </a:fontRef>
              </p:style>
            </p:cxnSp>
            <p:cxnSp>
              <p:nvCxnSpPr>
                <p:cNvPr id="10" name="Gerade Verbindung 9">
                  <a:extLst>
                    <a:ext uri="{FF2B5EF4-FFF2-40B4-BE49-F238E27FC236}">
                      <a16:creationId xmlns:a16="http://schemas.microsoft.com/office/drawing/2014/main" id="{A47157C0-48B6-A26E-9B90-8B82498ADF83}"/>
                    </a:ext>
                  </a:extLst>
                </p:cNvPr>
                <p:cNvCxnSpPr>
                  <a:cxnSpLocks/>
                </p:cNvCxnSpPr>
                <p:nvPr/>
              </p:nvCxnSpPr>
              <p:spPr>
                <a:xfrm flipV="1">
                  <a:off x="5812058" y="3899779"/>
                  <a:ext cx="0" cy="368107"/>
                </a:xfrm>
                <a:prstGeom prst="line">
                  <a:avLst/>
                </a:prstGeom>
                <a:ln w="41275" cmpd="sng"/>
              </p:spPr>
              <p:style>
                <a:lnRef idx="2">
                  <a:schemeClr val="accent2"/>
                </a:lnRef>
                <a:fillRef idx="0">
                  <a:schemeClr val="accent2"/>
                </a:fillRef>
                <a:effectRef idx="1">
                  <a:schemeClr val="accent2"/>
                </a:effectRef>
                <a:fontRef idx="minor">
                  <a:schemeClr val="tx1"/>
                </a:fontRef>
              </p:style>
            </p:cxnSp>
          </p:grpSp>
          <p:grpSp>
            <p:nvGrpSpPr>
              <p:cNvPr id="26" name="Gruppieren 25">
                <a:extLst>
                  <a:ext uri="{FF2B5EF4-FFF2-40B4-BE49-F238E27FC236}">
                    <a16:creationId xmlns:a16="http://schemas.microsoft.com/office/drawing/2014/main" id="{63DD0F71-A8CD-ED75-0C2F-7F9560765232}"/>
                  </a:ext>
                </a:extLst>
              </p:cNvPr>
              <p:cNvGrpSpPr/>
              <p:nvPr/>
            </p:nvGrpSpPr>
            <p:grpSpPr>
              <a:xfrm rot="10800000">
                <a:off x="8200491" y="2918117"/>
                <a:ext cx="287662" cy="368107"/>
                <a:chOff x="5497611" y="3765903"/>
                <a:chExt cx="421478" cy="368107"/>
              </a:xfrm>
            </p:grpSpPr>
            <p:cxnSp>
              <p:nvCxnSpPr>
                <p:cNvPr id="27" name="Gerade Verbindung 26">
                  <a:extLst>
                    <a:ext uri="{FF2B5EF4-FFF2-40B4-BE49-F238E27FC236}">
                      <a16:creationId xmlns:a16="http://schemas.microsoft.com/office/drawing/2014/main" id="{4A8E6DB6-533F-60A3-5056-ACFB708E4DBB}"/>
                    </a:ext>
                  </a:extLst>
                </p:cNvPr>
                <p:cNvCxnSpPr>
                  <a:cxnSpLocks/>
                </p:cNvCxnSpPr>
                <p:nvPr/>
              </p:nvCxnSpPr>
              <p:spPr>
                <a:xfrm>
                  <a:off x="5497615" y="3779511"/>
                  <a:ext cx="421474" cy="0"/>
                </a:xfrm>
                <a:prstGeom prst="line">
                  <a:avLst/>
                </a:prstGeom>
                <a:ln w="41275" cmpd="sng"/>
              </p:spPr>
              <p:style>
                <a:lnRef idx="2">
                  <a:schemeClr val="accent2"/>
                </a:lnRef>
                <a:fillRef idx="0">
                  <a:schemeClr val="accent2"/>
                </a:fillRef>
                <a:effectRef idx="1">
                  <a:schemeClr val="accent2"/>
                </a:effectRef>
                <a:fontRef idx="minor">
                  <a:schemeClr val="tx1"/>
                </a:fontRef>
              </p:style>
            </p:cxnSp>
            <p:cxnSp>
              <p:nvCxnSpPr>
                <p:cNvPr id="28" name="Gerade Verbindung 27">
                  <a:extLst>
                    <a:ext uri="{FF2B5EF4-FFF2-40B4-BE49-F238E27FC236}">
                      <a16:creationId xmlns:a16="http://schemas.microsoft.com/office/drawing/2014/main" id="{FE91EEF3-B64D-0AF7-4779-6DB965F2FD73}"/>
                    </a:ext>
                  </a:extLst>
                </p:cNvPr>
                <p:cNvCxnSpPr>
                  <a:cxnSpLocks/>
                </p:cNvCxnSpPr>
                <p:nvPr/>
              </p:nvCxnSpPr>
              <p:spPr>
                <a:xfrm flipV="1">
                  <a:off x="5497611" y="3765903"/>
                  <a:ext cx="0" cy="368107"/>
                </a:xfrm>
                <a:prstGeom prst="line">
                  <a:avLst/>
                </a:prstGeom>
                <a:ln w="41275" cmpd="sng"/>
              </p:spPr>
              <p:style>
                <a:lnRef idx="2">
                  <a:schemeClr val="accent2"/>
                </a:lnRef>
                <a:fillRef idx="0">
                  <a:schemeClr val="accent2"/>
                </a:fillRef>
                <a:effectRef idx="1">
                  <a:schemeClr val="accent2"/>
                </a:effectRef>
                <a:fontRef idx="minor">
                  <a:schemeClr val="tx1"/>
                </a:fontRef>
              </p:style>
            </p:cxnSp>
          </p:grpSp>
        </p:grpSp>
        <p:grpSp>
          <p:nvGrpSpPr>
            <p:cNvPr id="35" name="Gruppieren 34">
              <a:extLst>
                <a:ext uri="{FF2B5EF4-FFF2-40B4-BE49-F238E27FC236}">
                  <a16:creationId xmlns:a16="http://schemas.microsoft.com/office/drawing/2014/main" id="{2B71BBB2-D976-5CE7-5E1A-6AD5BD6CEDD3}"/>
                </a:ext>
              </a:extLst>
            </p:cNvPr>
            <p:cNvGrpSpPr/>
            <p:nvPr/>
          </p:nvGrpSpPr>
          <p:grpSpPr>
            <a:xfrm>
              <a:off x="6070828" y="3335424"/>
              <a:ext cx="2701231" cy="1720555"/>
              <a:chOff x="5788613" y="3142417"/>
              <a:chExt cx="2701231" cy="1720555"/>
            </a:xfrm>
          </p:grpSpPr>
          <p:pic>
            <p:nvPicPr>
              <p:cNvPr id="25" name="Grafik 24" descr="Ein Bild, das Himmel, draußen, Kleidung, Person enthält.&#10;&#10;Automatisch generierte Beschreibung">
                <a:extLst>
                  <a:ext uri="{FF2B5EF4-FFF2-40B4-BE49-F238E27FC236}">
                    <a16:creationId xmlns:a16="http://schemas.microsoft.com/office/drawing/2014/main" id="{1E609A85-C9E3-9B0A-B95A-BEAD3A98DC83}"/>
                  </a:ext>
                </a:extLst>
              </p:cNvPr>
              <p:cNvPicPr>
                <a:picLocks noChangeAspect="1"/>
              </p:cNvPicPr>
              <p:nvPr/>
            </p:nvPicPr>
            <p:blipFill rotWithShape="1">
              <a:blip r:embed="rId4"/>
              <a:srcRect b="15689"/>
              <a:stretch/>
            </p:blipFill>
            <p:spPr>
              <a:xfrm>
                <a:off x="5788624" y="3155967"/>
                <a:ext cx="2699531" cy="1707005"/>
              </a:xfrm>
              <a:prstGeom prst="rect">
                <a:avLst/>
              </a:prstGeom>
            </p:spPr>
          </p:pic>
          <p:grpSp>
            <p:nvGrpSpPr>
              <p:cNvPr id="29" name="Gruppieren 28">
                <a:extLst>
                  <a:ext uri="{FF2B5EF4-FFF2-40B4-BE49-F238E27FC236}">
                    <a16:creationId xmlns:a16="http://schemas.microsoft.com/office/drawing/2014/main" id="{313352EF-3DF3-80D9-DA5F-497C39746185}"/>
                  </a:ext>
                </a:extLst>
              </p:cNvPr>
              <p:cNvGrpSpPr/>
              <p:nvPr/>
            </p:nvGrpSpPr>
            <p:grpSpPr>
              <a:xfrm rot="10800000">
                <a:off x="8202185" y="4494865"/>
                <a:ext cx="287659" cy="368107"/>
                <a:chOff x="5495137" y="3850854"/>
                <a:chExt cx="421474" cy="368107"/>
              </a:xfrm>
            </p:grpSpPr>
            <p:cxnSp>
              <p:nvCxnSpPr>
                <p:cNvPr id="30" name="Gerade Verbindung 29">
                  <a:extLst>
                    <a:ext uri="{FF2B5EF4-FFF2-40B4-BE49-F238E27FC236}">
                      <a16:creationId xmlns:a16="http://schemas.microsoft.com/office/drawing/2014/main" id="{08B3E216-7E7E-0FD2-7799-188C90A1BC6D}"/>
                    </a:ext>
                  </a:extLst>
                </p:cNvPr>
                <p:cNvCxnSpPr>
                  <a:cxnSpLocks/>
                </p:cNvCxnSpPr>
                <p:nvPr/>
              </p:nvCxnSpPr>
              <p:spPr>
                <a:xfrm>
                  <a:off x="5495137" y="3876158"/>
                  <a:ext cx="421474" cy="0"/>
                </a:xfrm>
                <a:prstGeom prst="line">
                  <a:avLst/>
                </a:prstGeom>
                <a:ln w="41275" cmpd="sng"/>
              </p:spPr>
              <p:style>
                <a:lnRef idx="2">
                  <a:schemeClr val="accent2"/>
                </a:lnRef>
                <a:fillRef idx="0">
                  <a:schemeClr val="accent2"/>
                </a:fillRef>
                <a:effectRef idx="1">
                  <a:schemeClr val="accent2"/>
                </a:effectRef>
                <a:fontRef idx="minor">
                  <a:schemeClr val="tx1"/>
                </a:fontRef>
              </p:style>
            </p:cxnSp>
            <p:cxnSp>
              <p:nvCxnSpPr>
                <p:cNvPr id="31" name="Gerade Verbindung 30">
                  <a:extLst>
                    <a:ext uri="{FF2B5EF4-FFF2-40B4-BE49-F238E27FC236}">
                      <a16:creationId xmlns:a16="http://schemas.microsoft.com/office/drawing/2014/main" id="{E51C5AC6-45B7-4C89-4DD0-7F762874CD17}"/>
                    </a:ext>
                  </a:extLst>
                </p:cNvPr>
                <p:cNvCxnSpPr>
                  <a:cxnSpLocks/>
                </p:cNvCxnSpPr>
                <p:nvPr/>
              </p:nvCxnSpPr>
              <p:spPr>
                <a:xfrm flipV="1">
                  <a:off x="5495140" y="3850854"/>
                  <a:ext cx="0" cy="368107"/>
                </a:xfrm>
                <a:prstGeom prst="line">
                  <a:avLst/>
                </a:prstGeom>
                <a:ln w="41275" cmpd="sng"/>
              </p:spPr>
              <p:style>
                <a:lnRef idx="2">
                  <a:schemeClr val="accent2"/>
                </a:lnRef>
                <a:fillRef idx="0">
                  <a:schemeClr val="accent2"/>
                </a:fillRef>
                <a:effectRef idx="1">
                  <a:schemeClr val="accent2"/>
                </a:effectRef>
                <a:fontRef idx="minor">
                  <a:schemeClr val="tx1"/>
                </a:fontRef>
              </p:style>
            </p:cxnSp>
          </p:grpSp>
          <p:grpSp>
            <p:nvGrpSpPr>
              <p:cNvPr id="32" name="Gruppieren 31">
                <a:extLst>
                  <a:ext uri="{FF2B5EF4-FFF2-40B4-BE49-F238E27FC236}">
                    <a16:creationId xmlns:a16="http://schemas.microsoft.com/office/drawing/2014/main" id="{6663DA94-8208-C3C8-8433-2386A8F452A4}"/>
                  </a:ext>
                </a:extLst>
              </p:cNvPr>
              <p:cNvGrpSpPr/>
              <p:nvPr/>
            </p:nvGrpSpPr>
            <p:grpSpPr>
              <a:xfrm>
                <a:off x="5788613" y="3142417"/>
                <a:ext cx="287659" cy="368107"/>
                <a:chOff x="5812050" y="3807463"/>
                <a:chExt cx="421474" cy="368107"/>
              </a:xfrm>
            </p:grpSpPr>
            <p:cxnSp>
              <p:nvCxnSpPr>
                <p:cNvPr id="33" name="Gerade Verbindung 32">
                  <a:extLst>
                    <a:ext uri="{FF2B5EF4-FFF2-40B4-BE49-F238E27FC236}">
                      <a16:creationId xmlns:a16="http://schemas.microsoft.com/office/drawing/2014/main" id="{74AB7865-5182-461C-8752-1E823ED7DAE6}"/>
                    </a:ext>
                  </a:extLst>
                </p:cNvPr>
                <p:cNvCxnSpPr>
                  <a:cxnSpLocks/>
                </p:cNvCxnSpPr>
                <p:nvPr/>
              </p:nvCxnSpPr>
              <p:spPr>
                <a:xfrm>
                  <a:off x="5812050" y="3832767"/>
                  <a:ext cx="421474" cy="0"/>
                </a:xfrm>
                <a:prstGeom prst="line">
                  <a:avLst/>
                </a:prstGeom>
                <a:ln w="41275" cmpd="sng"/>
              </p:spPr>
              <p:style>
                <a:lnRef idx="2">
                  <a:schemeClr val="accent2"/>
                </a:lnRef>
                <a:fillRef idx="0">
                  <a:schemeClr val="accent2"/>
                </a:fillRef>
                <a:effectRef idx="1">
                  <a:schemeClr val="accent2"/>
                </a:effectRef>
                <a:fontRef idx="minor">
                  <a:schemeClr val="tx1"/>
                </a:fontRef>
              </p:style>
            </p:cxnSp>
            <p:cxnSp>
              <p:nvCxnSpPr>
                <p:cNvPr id="34" name="Gerade Verbindung 33">
                  <a:extLst>
                    <a:ext uri="{FF2B5EF4-FFF2-40B4-BE49-F238E27FC236}">
                      <a16:creationId xmlns:a16="http://schemas.microsoft.com/office/drawing/2014/main" id="{12DEC7C2-F9B2-8BA1-CF49-5AD0EA26F8B7}"/>
                    </a:ext>
                  </a:extLst>
                </p:cNvPr>
                <p:cNvCxnSpPr>
                  <a:cxnSpLocks/>
                </p:cNvCxnSpPr>
                <p:nvPr/>
              </p:nvCxnSpPr>
              <p:spPr>
                <a:xfrm flipV="1">
                  <a:off x="5812057" y="3807463"/>
                  <a:ext cx="0" cy="368107"/>
                </a:xfrm>
                <a:prstGeom prst="line">
                  <a:avLst/>
                </a:prstGeom>
                <a:ln w="41275" cmpd="sng"/>
              </p:spPr>
              <p:style>
                <a:lnRef idx="2">
                  <a:schemeClr val="accent2"/>
                </a:lnRef>
                <a:fillRef idx="0">
                  <a:schemeClr val="accent2"/>
                </a:fillRef>
                <a:effectRef idx="1">
                  <a:schemeClr val="accent2"/>
                </a:effectRef>
                <a:fontRef idx="minor">
                  <a:schemeClr val="tx1"/>
                </a:fontRef>
              </p:style>
            </p:cxnSp>
          </p:grpSp>
        </p:grpSp>
        <p:cxnSp>
          <p:nvCxnSpPr>
            <p:cNvPr id="6" name="Gerade Verbindung 5">
              <a:extLst>
                <a:ext uri="{FF2B5EF4-FFF2-40B4-BE49-F238E27FC236}">
                  <a16:creationId xmlns:a16="http://schemas.microsoft.com/office/drawing/2014/main" id="{41751378-7FA5-EC99-8A29-C04963A294C6}"/>
                </a:ext>
              </a:extLst>
            </p:cNvPr>
            <p:cNvCxnSpPr>
              <a:cxnSpLocks/>
            </p:cNvCxnSpPr>
            <p:nvPr/>
          </p:nvCxnSpPr>
          <p:spPr>
            <a:xfrm>
              <a:off x="5303520" y="2377440"/>
              <a:ext cx="767308" cy="0"/>
            </a:xfrm>
            <a:prstGeom prst="line">
              <a:avLst/>
            </a:prstGeom>
            <a:ln w="12700">
              <a:solidFill>
                <a:schemeClr val="accent2">
                  <a:alpha val="65000"/>
                </a:schemeClr>
              </a:solidFill>
              <a:prstDash val="sysDot"/>
            </a:ln>
          </p:spPr>
          <p:style>
            <a:lnRef idx="1">
              <a:schemeClr val="accent2"/>
            </a:lnRef>
            <a:fillRef idx="0">
              <a:schemeClr val="accent2"/>
            </a:fillRef>
            <a:effectRef idx="0">
              <a:schemeClr val="accent2"/>
            </a:effectRef>
            <a:fontRef idx="minor">
              <a:schemeClr val="tx1"/>
            </a:fontRef>
          </p:style>
        </p:cxnSp>
        <p:cxnSp>
          <p:nvCxnSpPr>
            <p:cNvPr id="9" name="Gerade Verbindung 8">
              <a:extLst>
                <a:ext uri="{FF2B5EF4-FFF2-40B4-BE49-F238E27FC236}">
                  <a16:creationId xmlns:a16="http://schemas.microsoft.com/office/drawing/2014/main" id="{354026F5-2DDB-98B9-F1D0-C13764BC6D61}"/>
                </a:ext>
              </a:extLst>
            </p:cNvPr>
            <p:cNvCxnSpPr>
              <a:cxnSpLocks/>
            </p:cNvCxnSpPr>
            <p:nvPr/>
          </p:nvCxnSpPr>
          <p:spPr>
            <a:xfrm>
              <a:off x="5303520" y="4382494"/>
              <a:ext cx="767308" cy="0"/>
            </a:xfrm>
            <a:prstGeom prst="line">
              <a:avLst/>
            </a:prstGeom>
            <a:ln w="12700">
              <a:solidFill>
                <a:schemeClr val="accent2">
                  <a:alpha val="65000"/>
                </a:schemeClr>
              </a:solidFill>
              <a:prstDash val="sysDot"/>
            </a:ln>
          </p:spPr>
          <p:style>
            <a:lnRef idx="1">
              <a:schemeClr val="accent2"/>
            </a:lnRef>
            <a:fillRef idx="0">
              <a:schemeClr val="accent2"/>
            </a:fillRef>
            <a:effectRef idx="0">
              <a:schemeClr val="accent2"/>
            </a:effectRef>
            <a:fontRef idx="minor">
              <a:schemeClr val="tx1"/>
            </a:fontRef>
          </p:style>
        </p:cxnSp>
      </p:grpSp>
      <p:pic>
        <p:nvPicPr>
          <p:cNvPr id="11" name="Picture 10">
            <a:extLst>
              <a:ext uri="{FF2B5EF4-FFF2-40B4-BE49-F238E27FC236}">
                <a16:creationId xmlns:a16="http://schemas.microsoft.com/office/drawing/2014/main" id="{5624ECEF-CE2D-69B9-7FC2-A40DEF7B5F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902" b="9653"/>
          <a:stretch/>
        </p:blipFill>
        <p:spPr>
          <a:xfrm>
            <a:off x="6385301" y="117741"/>
            <a:ext cx="1235554" cy="824556"/>
          </a:xfrm>
          <a:prstGeom prst="rect">
            <a:avLst/>
          </a:prstGeom>
        </p:spPr>
      </p:pic>
      <p:sp>
        <p:nvSpPr>
          <p:cNvPr id="37" name="Content Placeholder 2">
            <a:extLst>
              <a:ext uri="{FF2B5EF4-FFF2-40B4-BE49-F238E27FC236}">
                <a16:creationId xmlns:a16="http://schemas.microsoft.com/office/drawing/2014/main" id="{8369D050-6569-B138-B953-BC874469684A}"/>
              </a:ext>
            </a:extLst>
          </p:cNvPr>
          <p:cNvSpPr txBox="1">
            <a:spLocks/>
          </p:cNvSpPr>
          <p:nvPr/>
        </p:nvSpPr>
        <p:spPr>
          <a:xfrm>
            <a:off x="448864" y="946358"/>
            <a:ext cx="8255000" cy="5421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CDC"/>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b="1" kern="1200">
                <a:solidFill>
                  <a:srgbClr val="F47A42"/>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rgbClr val="009CD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u="sng" dirty="0"/>
              <a:t>ITPO Germany, Bonn Office</a:t>
            </a:r>
          </a:p>
        </p:txBody>
      </p:sp>
    </p:spTree>
    <p:extLst>
      <p:ext uri="{BB962C8B-B14F-4D97-AF65-F5344CB8AC3E}">
        <p14:creationId xmlns:p14="http://schemas.microsoft.com/office/powerpoint/2010/main" val="3425653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组合 96">
            <a:extLst>
              <a:ext uri="{FF2B5EF4-FFF2-40B4-BE49-F238E27FC236}">
                <a16:creationId xmlns:a16="http://schemas.microsoft.com/office/drawing/2014/main" id="{CA41075D-2882-2505-430C-0004171E73BC}"/>
              </a:ext>
            </a:extLst>
          </p:cNvPr>
          <p:cNvGrpSpPr/>
          <p:nvPr/>
        </p:nvGrpSpPr>
        <p:grpSpPr>
          <a:xfrm>
            <a:off x="4249330" y="1343920"/>
            <a:ext cx="1263812" cy="3353132"/>
            <a:chOff x="4284890" y="1003452"/>
            <a:chExt cx="1312451" cy="3693600"/>
          </a:xfrm>
        </p:grpSpPr>
        <p:sp>
          <p:nvSpPr>
            <p:cNvPr id="18" name="矩形 17"/>
            <p:cNvSpPr/>
            <p:nvPr/>
          </p:nvSpPr>
          <p:spPr>
            <a:xfrm>
              <a:off x="4305070" y="1003452"/>
              <a:ext cx="1252800" cy="3693600"/>
            </a:xfrm>
            <a:prstGeom prst="rect">
              <a:avLst/>
            </a:prstGeom>
            <a:solidFill>
              <a:schemeClr val="accent1">
                <a:lumMod val="7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文本框 18"/>
            <p:cNvSpPr txBox="1"/>
            <p:nvPr/>
          </p:nvSpPr>
          <p:spPr>
            <a:xfrm>
              <a:off x="4305705" y="1003452"/>
              <a:ext cx="1252800" cy="338400"/>
            </a:xfrm>
            <a:prstGeom prst="rect">
              <a:avLst/>
            </a:prstGeom>
            <a:solidFill>
              <a:schemeClr val="accent1">
                <a:lumMod val="50000"/>
              </a:schemeClr>
            </a:solidFill>
            <a:ln>
              <a:noFill/>
            </a:ln>
          </p:spPr>
          <p:txBody>
            <a:bodyPr wrap="square" rtlCol="0">
              <a:spAutoFit/>
            </a:bodyPr>
            <a:lstStyle/>
            <a:p>
              <a:pPr algn="ctr"/>
              <a:r>
                <a:rPr lang="en-US" altLang="zh-CN" sz="1600" dirty="0">
                  <a:solidFill>
                    <a:schemeClr val="accent2"/>
                  </a:solidFill>
                  <a:latin typeface="Fira Sans Black" panose="020B0A03050000020004" charset="0"/>
                  <a:cs typeface="Fira Sans Black" panose="020B0A03050000020004" charset="0"/>
                </a:rPr>
                <a:t>I</a:t>
              </a:r>
              <a:r>
                <a:rPr lang="en-US" altLang="zh-CN" sz="1600" dirty="0">
                  <a:solidFill>
                    <a:schemeClr val="bg1"/>
                  </a:solidFill>
                  <a:latin typeface="Fira Sans Black" panose="020B0A03050000020004" charset="0"/>
                  <a:cs typeface="Fira Sans Black" panose="020B0A03050000020004" charset="0"/>
                </a:rPr>
                <a:t>mplement</a:t>
              </a:r>
            </a:p>
          </p:txBody>
        </p:sp>
        <p:pic>
          <p:nvPicPr>
            <p:cNvPr id="6" name="图片 5"/>
            <p:cNvPicPr>
              <a:picLocks noChangeAspect="1"/>
            </p:cNvPicPr>
            <p:nvPr/>
          </p:nvPicPr>
          <p:blipFill rotWithShape="1">
            <a:blip r:embed="rId23"/>
            <a:srcRect l="2826" t="13185" r="12059" b="674"/>
            <a:stretch/>
          </p:blipFill>
          <p:spPr>
            <a:xfrm>
              <a:off x="4305070" y="1463778"/>
              <a:ext cx="1252800" cy="845254"/>
            </a:xfrm>
            <a:prstGeom prst="rect">
              <a:avLst/>
            </a:prstGeom>
          </p:spPr>
        </p:pic>
        <p:pic>
          <p:nvPicPr>
            <p:cNvPr id="53" name="图片 52"/>
            <p:cNvPicPr>
              <a:picLocks noChangeAspect="1"/>
            </p:cNvPicPr>
            <p:nvPr>
              <p:custDataLst>
                <p:tags r:id="rId19"/>
              </p:custDataLst>
            </p:nvPr>
          </p:nvPicPr>
          <p:blipFill rotWithShape="1">
            <a:blip r:embed="rId24"/>
            <a:srcRect l="13244" t="20927" r="13972" b="6276"/>
            <a:stretch/>
          </p:blipFill>
          <p:spPr>
            <a:xfrm>
              <a:off x="4305070" y="2345327"/>
              <a:ext cx="1252800" cy="835200"/>
            </a:xfrm>
            <a:prstGeom prst="rect">
              <a:avLst/>
            </a:prstGeom>
          </p:spPr>
        </p:pic>
        <p:pic>
          <p:nvPicPr>
            <p:cNvPr id="54" name="图片 53"/>
            <p:cNvPicPr>
              <a:picLocks noChangeAspect="1"/>
            </p:cNvPicPr>
            <p:nvPr>
              <p:custDataLst>
                <p:tags r:id="rId20"/>
              </p:custDataLst>
            </p:nvPr>
          </p:nvPicPr>
          <p:blipFill rotWithShape="1">
            <a:blip r:embed="rId25"/>
            <a:srcRect l="16919" t="21248" r="18094" b="13785"/>
            <a:stretch/>
          </p:blipFill>
          <p:spPr>
            <a:xfrm>
              <a:off x="4305070" y="3221763"/>
              <a:ext cx="1252800" cy="834791"/>
            </a:xfrm>
            <a:prstGeom prst="rect">
              <a:avLst/>
            </a:prstGeom>
          </p:spPr>
        </p:pic>
        <p:sp>
          <p:nvSpPr>
            <p:cNvPr id="80" name="文本框 79">
              <a:extLst>
                <a:ext uri="{FF2B5EF4-FFF2-40B4-BE49-F238E27FC236}">
                  <a16:creationId xmlns:a16="http://schemas.microsoft.com/office/drawing/2014/main" id="{EC66DC80-6450-9452-5A4C-695A4D204FED}"/>
                </a:ext>
              </a:extLst>
            </p:cNvPr>
            <p:cNvSpPr txBox="1"/>
            <p:nvPr/>
          </p:nvSpPr>
          <p:spPr>
            <a:xfrm>
              <a:off x="4284890" y="4361026"/>
              <a:ext cx="1312451" cy="251761"/>
            </a:xfrm>
            <a:prstGeom prst="rect">
              <a:avLst/>
            </a:prstGeom>
            <a:noFill/>
          </p:spPr>
          <p:txBody>
            <a:bodyPr wrap="square" rtlCol="0">
              <a:noAutofit/>
            </a:bodyPr>
            <a:lstStyle/>
            <a:p>
              <a:pPr>
                <a:lnSpc>
                  <a:spcPct val="110000"/>
                </a:lnSpc>
              </a:pPr>
              <a:r>
                <a:rPr lang="en-US" altLang="zh-CN" sz="900" dirty="0">
                  <a:solidFill>
                    <a:schemeClr val="accent1">
                      <a:lumMod val="40000"/>
                      <a:lumOff val="60000"/>
                    </a:schemeClr>
                  </a:solidFill>
                  <a:latin typeface="Fira Sans Medium" panose="020B0603050000020004" charset="0"/>
                </a:rPr>
                <a:t>Overseas</a:t>
              </a:r>
              <a:r>
                <a:rPr lang="zh-CN" altLang="en-US" sz="900" dirty="0">
                  <a:solidFill>
                    <a:schemeClr val="accent1">
                      <a:lumMod val="40000"/>
                      <a:lumOff val="60000"/>
                    </a:schemeClr>
                  </a:solidFill>
                  <a:latin typeface="Fira Sans Medium" panose="020B0603050000020004" charset="0"/>
                </a:rPr>
                <a:t> </a:t>
              </a:r>
              <a:r>
                <a:rPr lang="en-US" altLang="zh-CN" sz="900" dirty="0">
                  <a:solidFill>
                    <a:schemeClr val="accent1">
                      <a:lumMod val="40000"/>
                      <a:lumOff val="60000"/>
                    </a:schemeClr>
                  </a:solidFill>
                  <a:latin typeface="Fira Sans Medium" panose="020B0603050000020004" charset="0"/>
                </a:rPr>
                <a:t>Delegation</a:t>
              </a:r>
            </a:p>
          </p:txBody>
        </p:sp>
        <p:sp>
          <p:nvSpPr>
            <p:cNvPr id="81" name="文本框 80">
              <a:extLst>
                <a:ext uri="{FF2B5EF4-FFF2-40B4-BE49-F238E27FC236}">
                  <a16:creationId xmlns:a16="http://schemas.microsoft.com/office/drawing/2014/main" id="{FD8CA9B7-A3BA-5DD5-E8E0-9018D942817C}"/>
                </a:ext>
              </a:extLst>
            </p:cNvPr>
            <p:cNvSpPr txBox="1"/>
            <p:nvPr/>
          </p:nvSpPr>
          <p:spPr>
            <a:xfrm>
              <a:off x="4284890" y="4094742"/>
              <a:ext cx="1312451" cy="281403"/>
            </a:xfrm>
            <a:prstGeom prst="rect">
              <a:avLst/>
            </a:prstGeom>
            <a:noFill/>
          </p:spPr>
          <p:txBody>
            <a:bodyPr wrap="square" rtlCol="0">
              <a:noAutofit/>
            </a:bodyPr>
            <a:lstStyle/>
            <a:p>
              <a:r>
                <a:rPr lang="en-US" altLang="zh-CN" b="1" dirty="0">
                  <a:solidFill>
                    <a:schemeClr val="accent1">
                      <a:lumMod val="60000"/>
                      <a:lumOff val="40000"/>
                    </a:schemeClr>
                  </a:solidFill>
                  <a:latin typeface="Fira Sans Medium" panose="020B0603050000020004" charset="0"/>
                </a:rPr>
                <a:t>Matchmaking</a:t>
              </a:r>
            </a:p>
          </p:txBody>
        </p:sp>
        <p:cxnSp>
          <p:nvCxnSpPr>
            <p:cNvPr id="82" name="直线连接符 81">
              <a:extLst>
                <a:ext uri="{FF2B5EF4-FFF2-40B4-BE49-F238E27FC236}">
                  <a16:creationId xmlns:a16="http://schemas.microsoft.com/office/drawing/2014/main" id="{E7919CA3-084E-A0D1-F6E2-6096CD797851}"/>
                </a:ext>
              </a:extLst>
            </p:cNvPr>
            <p:cNvCxnSpPr/>
            <p:nvPr/>
          </p:nvCxnSpPr>
          <p:spPr>
            <a:xfrm>
              <a:off x="4385357" y="4378016"/>
              <a:ext cx="1023078" cy="0"/>
            </a:xfrm>
            <a:prstGeom prst="line">
              <a:avLst/>
            </a:prstGeom>
            <a:ln w="9525">
              <a:gradFill>
                <a:gsLst>
                  <a:gs pos="0">
                    <a:schemeClr val="tx1">
                      <a:lumMod val="60000"/>
                      <a:lumOff val="40000"/>
                    </a:schemeClr>
                  </a:gs>
                  <a:gs pos="94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6" name="三角形 85">
              <a:extLst>
                <a:ext uri="{FF2B5EF4-FFF2-40B4-BE49-F238E27FC236}">
                  <a16:creationId xmlns:a16="http://schemas.microsoft.com/office/drawing/2014/main" id="{CB2F22EE-3F5E-23C3-3DE8-67626C033BC3}"/>
                </a:ext>
              </a:extLst>
            </p:cNvPr>
            <p:cNvSpPr/>
            <p:nvPr/>
          </p:nvSpPr>
          <p:spPr>
            <a:xfrm rot="10800000">
              <a:off x="4869714" y="1342336"/>
              <a:ext cx="123512" cy="64536"/>
            </a:xfrm>
            <a:prstGeom prst="triangle">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98" name="组合 97">
            <a:extLst>
              <a:ext uri="{FF2B5EF4-FFF2-40B4-BE49-F238E27FC236}">
                <a16:creationId xmlns:a16="http://schemas.microsoft.com/office/drawing/2014/main" id="{D4067DB9-BFF3-419C-EB48-9201AB181D1E}"/>
              </a:ext>
            </a:extLst>
          </p:cNvPr>
          <p:cNvGrpSpPr/>
          <p:nvPr/>
        </p:nvGrpSpPr>
        <p:grpSpPr>
          <a:xfrm>
            <a:off x="2939638" y="1343920"/>
            <a:ext cx="1211069" cy="3353132"/>
            <a:chOff x="2975198" y="1003452"/>
            <a:chExt cx="1253628" cy="3693600"/>
          </a:xfrm>
        </p:grpSpPr>
        <p:sp>
          <p:nvSpPr>
            <p:cNvPr id="10" name="矩形 9"/>
            <p:cNvSpPr/>
            <p:nvPr/>
          </p:nvSpPr>
          <p:spPr>
            <a:xfrm>
              <a:off x="2976024" y="1003452"/>
              <a:ext cx="1252800" cy="3693600"/>
            </a:xfrm>
            <a:prstGeom prst="rect">
              <a:avLst/>
            </a:prstGeom>
            <a:solidFill>
              <a:schemeClr val="accent1">
                <a:lumMod val="7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文本框 16"/>
            <p:cNvSpPr txBox="1"/>
            <p:nvPr/>
          </p:nvSpPr>
          <p:spPr>
            <a:xfrm>
              <a:off x="2976026" y="1003452"/>
              <a:ext cx="1252800" cy="338400"/>
            </a:xfrm>
            <a:prstGeom prst="rect">
              <a:avLst/>
            </a:prstGeom>
            <a:solidFill>
              <a:schemeClr val="accent1">
                <a:lumMod val="50000"/>
              </a:schemeClr>
            </a:solidFill>
            <a:ln>
              <a:noFill/>
            </a:ln>
          </p:spPr>
          <p:txBody>
            <a:bodyPr wrap="square" rtlCol="0">
              <a:noAutofit/>
            </a:bodyPr>
            <a:lstStyle/>
            <a:p>
              <a:pPr algn="ctr"/>
              <a:r>
                <a:rPr lang="en-US" altLang="zh-CN" sz="1600" dirty="0">
                  <a:solidFill>
                    <a:schemeClr val="accent2"/>
                  </a:solidFill>
                  <a:latin typeface="Fira Sans Black" panose="020B0A03050000020004" charset="0"/>
                  <a:cs typeface="Fira Sans Black" panose="020B0A03050000020004" charset="0"/>
                </a:rPr>
                <a:t>E</a:t>
              </a:r>
              <a:r>
                <a:rPr lang="en-US" altLang="zh-CN" sz="1600" dirty="0">
                  <a:solidFill>
                    <a:schemeClr val="bg1"/>
                  </a:solidFill>
                  <a:latin typeface="Fira Sans Black" panose="020B0A03050000020004" charset="0"/>
                  <a:cs typeface="Fira Sans Black" panose="020B0A03050000020004" charset="0"/>
                </a:rPr>
                <a:t>valuate</a:t>
              </a:r>
            </a:p>
          </p:txBody>
        </p:sp>
        <p:pic>
          <p:nvPicPr>
            <p:cNvPr id="51" name="图片 50"/>
            <p:cNvPicPr>
              <a:picLocks noChangeAspect="1"/>
            </p:cNvPicPr>
            <p:nvPr>
              <p:custDataLst>
                <p:tags r:id="rId16"/>
              </p:custDataLst>
            </p:nvPr>
          </p:nvPicPr>
          <p:blipFill>
            <a:blip r:embed="rId26"/>
            <a:stretch>
              <a:fillRect/>
            </a:stretch>
          </p:blipFill>
          <p:spPr>
            <a:xfrm>
              <a:off x="2976024" y="2078994"/>
              <a:ext cx="1252800" cy="835200"/>
            </a:xfrm>
            <a:prstGeom prst="rect">
              <a:avLst/>
            </a:prstGeom>
          </p:spPr>
        </p:pic>
        <p:pic>
          <p:nvPicPr>
            <p:cNvPr id="56" name="图片 55"/>
            <p:cNvPicPr>
              <a:picLocks noChangeAspect="1"/>
            </p:cNvPicPr>
            <p:nvPr>
              <p:custDataLst>
                <p:tags r:id="rId17"/>
              </p:custDataLst>
            </p:nvPr>
          </p:nvPicPr>
          <p:blipFill>
            <a:blip r:embed="rId27"/>
            <a:stretch>
              <a:fillRect/>
            </a:stretch>
          </p:blipFill>
          <p:spPr>
            <a:xfrm>
              <a:off x="2976024" y="3773610"/>
              <a:ext cx="1252800" cy="835200"/>
            </a:xfrm>
            <a:prstGeom prst="rect">
              <a:avLst/>
            </a:prstGeom>
          </p:spPr>
        </p:pic>
        <p:pic>
          <p:nvPicPr>
            <p:cNvPr id="58" name="图片 57"/>
            <p:cNvPicPr>
              <a:picLocks noChangeAspect="1"/>
            </p:cNvPicPr>
            <p:nvPr>
              <p:custDataLst>
                <p:tags r:id="rId18"/>
              </p:custDataLst>
            </p:nvPr>
          </p:nvPicPr>
          <p:blipFill rotWithShape="1">
            <a:blip r:embed="rId28"/>
            <a:srcRect l="9004" t="15577" r="3677" b="2494"/>
            <a:stretch/>
          </p:blipFill>
          <p:spPr>
            <a:xfrm>
              <a:off x="2976024" y="2952481"/>
              <a:ext cx="1252800" cy="783650"/>
            </a:xfrm>
            <a:prstGeom prst="rect">
              <a:avLst/>
            </a:prstGeom>
          </p:spPr>
        </p:pic>
        <p:sp>
          <p:nvSpPr>
            <p:cNvPr id="83" name="文本框 82">
              <a:extLst>
                <a:ext uri="{FF2B5EF4-FFF2-40B4-BE49-F238E27FC236}">
                  <a16:creationId xmlns:a16="http://schemas.microsoft.com/office/drawing/2014/main" id="{C3175E56-61B5-9659-B179-E10DAB9542B4}"/>
                </a:ext>
              </a:extLst>
            </p:cNvPr>
            <p:cNvSpPr txBox="1"/>
            <p:nvPr/>
          </p:nvSpPr>
          <p:spPr>
            <a:xfrm>
              <a:off x="2979692" y="1658724"/>
              <a:ext cx="1235710" cy="452985"/>
            </a:xfrm>
            <a:prstGeom prst="rect">
              <a:avLst/>
            </a:prstGeom>
            <a:noFill/>
          </p:spPr>
          <p:txBody>
            <a:bodyPr wrap="square" lIns="91440" tIns="45720" rIns="91440" bIns="45720" rtlCol="0" anchor="t">
              <a:noAutofit/>
            </a:bodyPr>
            <a:lstStyle/>
            <a:p>
              <a:pPr>
                <a:lnSpc>
                  <a:spcPct val="110000"/>
                </a:lnSpc>
              </a:pPr>
              <a:r>
                <a:rPr lang="en-US" altLang="zh-CN" sz="900" dirty="0">
                  <a:solidFill>
                    <a:schemeClr val="accent1">
                      <a:lumMod val="40000"/>
                      <a:lumOff val="60000"/>
                    </a:schemeClr>
                  </a:solidFill>
                  <a:latin typeface="Fira Sans Medium"/>
                  <a:ea typeface="等线"/>
                  <a:cs typeface="Fira Sans Medium" panose="020B0603050000020004" charset="0"/>
                </a:rPr>
                <a:t>Accessibility </a:t>
              </a:r>
            </a:p>
            <a:p>
              <a:pPr>
                <a:lnSpc>
                  <a:spcPct val="110000"/>
                </a:lnSpc>
              </a:pPr>
              <a:r>
                <a:rPr lang="en-US" altLang="zh-CN" sz="900" dirty="0">
                  <a:solidFill>
                    <a:schemeClr val="accent1">
                      <a:lumMod val="40000"/>
                      <a:lumOff val="60000"/>
                    </a:schemeClr>
                  </a:solidFill>
                  <a:latin typeface="Fira Sans Medium" panose="020B0603050000020004" charset="0"/>
                  <a:cs typeface="Fira Sans Medium" panose="020B0603050000020004" charset="0"/>
                </a:rPr>
                <a:t>Affordability</a:t>
              </a:r>
            </a:p>
          </p:txBody>
        </p:sp>
        <p:sp>
          <p:nvSpPr>
            <p:cNvPr id="84" name="文本框 83">
              <a:extLst>
                <a:ext uri="{FF2B5EF4-FFF2-40B4-BE49-F238E27FC236}">
                  <a16:creationId xmlns:a16="http://schemas.microsoft.com/office/drawing/2014/main" id="{874979FB-2070-3258-B187-F2415A2A47CF}"/>
                </a:ext>
              </a:extLst>
            </p:cNvPr>
            <p:cNvSpPr txBox="1"/>
            <p:nvPr/>
          </p:nvSpPr>
          <p:spPr>
            <a:xfrm>
              <a:off x="2975198" y="1363196"/>
              <a:ext cx="1161765" cy="281403"/>
            </a:xfrm>
            <a:prstGeom prst="rect">
              <a:avLst/>
            </a:prstGeom>
            <a:noFill/>
          </p:spPr>
          <p:txBody>
            <a:bodyPr wrap="square" rtlCol="0">
              <a:noAutofit/>
            </a:bodyPr>
            <a:lstStyle/>
            <a:p>
              <a:pPr algn="ctr">
                <a:lnSpc>
                  <a:spcPct val="110000"/>
                </a:lnSpc>
              </a:pPr>
              <a:r>
                <a:rPr lang="en-US" altLang="zh-CN" b="1" dirty="0">
                  <a:solidFill>
                    <a:schemeClr val="accent1">
                      <a:lumMod val="60000"/>
                      <a:lumOff val="40000"/>
                    </a:schemeClr>
                  </a:solidFill>
                  <a:latin typeface="Fira Sans Medium" panose="020B0603050000020004" charset="0"/>
                  <a:cs typeface="Fira Sans Medium" panose="020B0603050000020004" charset="0"/>
                </a:rPr>
                <a:t>Accelerator</a:t>
              </a:r>
              <a:endParaRPr lang="en-US" altLang="zh-CN" sz="1000" b="1" dirty="0">
                <a:solidFill>
                  <a:schemeClr val="accent1">
                    <a:lumMod val="60000"/>
                    <a:lumOff val="40000"/>
                  </a:schemeClr>
                </a:solidFill>
                <a:latin typeface="Fira Sans Medium" panose="020B0603050000020004" charset="0"/>
                <a:cs typeface="Fira Sans Medium" panose="020B0603050000020004" charset="0"/>
              </a:endParaRPr>
            </a:p>
          </p:txBody>
        </p:sp>
        <p:cxnSp>
          <p:nvCxnSpPr>
            <p:cNvPr id="85" name="直线连接符 84">
              <a:extLst>
                <a:ext uri="{FF2B5EF4-FFF2-40B4-BE49-F238E27FC236}">
                  <a16:creationId xmlns:a16="http://schemas.microsoft.com/office/drawing/2014/main" id="{E90199B4-97E9-0606-0431-B5209CA26DA4}"/>
                </a:ext>
              </a:extLst>
            </p:cNvPr>
            <p:cNvCxnSpPr/>
            <p:nvPr/>
          </p:nvCxnSpPr>
          <p:spPr>
            <a:xfrm>
              <a:off x="3080158" y="1675714"/>
              <a:ext cx="1023078" cy="0"/>
            </a:xfrm>
            <a:prstGeom prst="line">
              <a:avLst/>
            </a:prstGeom>
            <a:ln w="9525">
              <a:gradFill>
                <a:gsLst>
                  <a:gs pos="0">
                    <a:schemeClr val="tx1">
                      <a:lumMod val="60000"/>
                      <a:lumOff val="40000"/>
                    </a:schemeClr>
                  </a:gs>
                  <a:gs pos="94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8" name="三角形 87">
              <a:extLst>
                <a:ext uri="{FF2B5EF4-FFF2-40B4-BE49-F238E27FC236}">
                  <a16:creationId xmlns:a16="http://schemas.microsoft.com/office/drawing/2014/main" id="{987D872A-329E-0F4B-1E1D-86EAFD619DE2}"/>
                </a:ext>
              </a:extLst>
            </p:cNvPr>
            <p:cNvSpPr/>
            <p:nvPr/>
          </p:nvSpPr>
          <p:spPr>
            <a:xfrm rot="10800000">
              <a:off x="3549884" y="1342335"/>
              <a:ext cx="123512" cy="64536"/>
            </a:xfrm>
            <a:prstGeom prst="triangle">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99" name="组合 98">
            <a:extLst>
              <a:ext uri="{FF2B5EF4-FFF2-40B4-BE49-F238E27FC236}">
                <a16:creationId xmlns:a16="http://schemas.microsoft.com/office/drawing/2014/main" id="{60C85F5F-1545-FF88-D9B2-F770CE2B18DF}"/>
              </a:ext>
            </a:extLst>
          </p:cNvPr>
          <p:cNvGrpSpPr/>
          <p:nvPr/>
        </p:nvGrpSpPr>
        <p:grpSpPr>
          <a:xfrm>
            <a:off x="1593423" y="1343920"/>
            <a:ext cx="1210260" cy="3353132"/>
            <a:chOff x="1628983" y="1003452"/>
            <a:chExt cx="1252819" cy="3693600"/>
          </a:xfrm>
        </p:grpSpPr>
        <p:sp>
          <p:nvSpPr>
            <p:cNvPr id="9" name="矩形 8"/>
            <p:cNvSpPr/>
            <p:nvPr/>
          </p:nvSpPr>
          <p:spPr>
            <a:xfrm>
              <a:off x="1629002" y="1003452"/>
              <a:ext cx="1252800" cy="3693600"/>
            </a:xfrm>
            <a:prstGeom prst="rect">
              <a:avLst/>
            </a:prstGeom>
            <a:solidFill>
              <a:schemeClr val="accent1">
                <a:lumMod val="7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nvSpPr>
          <p:spPr>
            <a:xfrm>
              <a:off x="1628983" y="1003452"/>
              <a:ext cx="1252800" cy="337820"/>
            </a:xfrm>
            <a:prstGeom prst="rect">
              <a:avLst/>
            </a:prstGeom>
            <a:solidFill>
              <a:schemeClr val="accent1">
                <a:lumMod val="50000"/>
              </a:schemeClr>
            </a:solidFill>
            <a:ln>
              <a:noFill/>
            </a:ln>
          </p:spPr>
          <p:txBody>
            <a:bodyPr wrap="square" rtlCol="0">
              <a:noAutofit/>
            </a:bodyPr>
            <a:lstStyle/>
            <a:p>
              <a:pPr algn="ctr"/>
              <a:r>
                <a:rPr lang="en-US" altLang="zh-CN" sz="1600" dirty="0">
                  <a:solidFill>
                    <a:schemeClr val="accent2"/>
                  </a:solidFill>
                  <a:latin typeface="Fira Sans Black" panose="020B0A03050000020004" charset="0"/>
                  <a:cs typeface="Fira Sans Black" panose="020B0A03050000020004" charset="0"/>
                </a:rPr>
                <a:t>I</a:t>
              </a:r>
              <a:r>
                <a:rPr lang="en-US" altLang="zh-CN" sz="1600" dirty="0">
                  <a:solidFill>
                    <a:schemeClr val="bg1"/>
                  </a:solidFill>
                  <a:latin typeface="Fira Sans Black" panose="020B0A03050000020004" charset="0"/>
                  <a:cs typeface="Fira Sans Black" panose="020B0A03050000020004" charset="0"/>
                </a:rPr>
                <a:t>dentify	</a:t>
              </a:r>
            </a:p>
          </p:txBody>
        </p:sp>
        <p:pic>
          <p:nvPicPr>
            <p:cNvPr id="43" name="图片 42"/>
            <p:cNvPicPr>
              <a:picLocks/>
            </p:cNvPicPr>
            <p:nvPr>
              <p:custDataLst>
                <p:tags r:id="rId13"/>
              </p:custDataLst>
            </p:nvPr>
          </p:nvPicPr>
          <p:blipFill rotWithShape="1">
            <a:blip r:embed="rId29"/>
            <a:srcRect l="25823" t="15929" r="5322" b="15342"/>
            <a:stretch/>
          </p:blipFill>
          <p:spPr>
            <a:xfrm>
              <a:off x="1629002" y="2337831"/>
              <a:ext cx="1252800" cy="833646"/>
            </a:xfrm>
            <a:prstGeom prst="rect">
              <a:avLst/>
            </a:prstGeom>
          </p:spPr>
        </p:pic>
        <p:pic>
          <p:nvPicPr>
            <p:cNvPr id="55" name="图片 54"/>
            <p:cNvPicPr>
              <a:picLocks/>
            </p:cNvPicPr>
            <p:nvPr>
              <p:custDataLst>
                <p:tags r:id="rId14"/>
              </p:custDataLst>
            </p:nvPr>
          </p:nvPicPr>
          <p:blipFill rotWithShape="1">
            <a:blip r:embed="rId30"/>
            <a:srcRect l="614" r="614"/>
            <a:stretch/>
          </p:blipFill>
          <p:spPr>
            <a:xfrm>
              <a:off x="1629002" y="1463778"/>
              <a:ext cx="1252800" cy="845254"/>
            </a:xfrm>
            <a:prstGeom prst="rect">
              <a:avLst/>
            </a:prstGeom>
          </p:spPr>
        </p:pic>
        <p:pic>
          <p:nvPicPr>
            <p:cNvPr id="57" name="图片 56"/>
            <p:cNvPicPr>
              <a:picLocks/>
            </p:cNvPicPr>
            <p:nvPr>
              <p:custDataLst>
                <p:tags r:id="rId15"/>
              </p:custDataLst>
            </p:nvPr>
          </p:nvPicPr>
          <p:blipFill rotWithShape="1">
            <a:blip r:embed="rId31"/>
            <a:srcRect l="5625" t="3715" r="11510" b="11798"/>
            <a:stretch/>
          </p:blipFill>
          <p:spPr>
            <a:xfrm>
              <a:off x="1629002" y="3205019"/>
              <a:ext cx="1252800" cy="851535"/>
            </a:xfrm>
            <a:prstGeom prst="rect">
              <a:avLst/>
            </a:prstGeom>
          </p:spPr>
        </p:pic>
        <p:sp>
          <p:nvSpPr>
            <p:cNvPr id="76" name="文本框 75">
              <a:extLst>
                <a:ext uri="{FF2B5EF4-FFF2-40B4-BE49-F238E27FC236}">
                  <a16:creationId xmlns:a16="http://schemas.microsoft.com/office/drawing/2014/main" id="{9C9F4C0A-FE24-EE49-BDB8-0770B50C85DE}"/>
                </a:ext>
              </a:extLst>
            </p:cNvPr>
            <p:cNvSpPr txBox="1"/>
            <p:nvPr/>
          </p:nvSpPr>
          <p:spPr>
            <a:xfrm>
              <a:off x="1632721" y="4361026"/>
              <a:ext cx="1235710" cy="251761"/>
            </a:xfrm>
            <a:prstGeom prst="rect">
              <a:avLst/>
            </a:prstGeom>
            <a:noFill/>
          </p:spPr>
          <p:txBody>
            <a:bodyPr wrap="square" rtlCol="0">
              <a:noAutofit/>
            </a:bodyPr>
            <a:lstStyle/>
            <a:p>
              <a:pPr>
                <a:lnSpc>
                  <a:spcPct val="110000"/>
                </a:lnSpc>
              </a:pPr>
              <a:r>
                <a:rPr lang="en-US" altLang="zh-CN" sz="900" dirty="0">
                  <a:solidFill>
                    <a:schemeClr val="accent1">
                      <a:lumMod val="40000"/>
                      <a:lumOff val="60000"/>
                    </a:schemeClr>
                  </a:solidFill>
                  <a:latin typeface="Fira Sans Medium" panose="020B0603050000020004" charset="0"/>
                </a:rPr>
                <a:t>Market Feasibility</a:t>
              </a:r>
            </a:p>
          </p:txBody>
        </p:sp>
        <p:sp>
          <p:nvSpPr>
            <p:cNvPr id="77" name="文本框 76">
              <a:extLst>
                <a:ext uri="{FF2B5EF4-FFF2-40B4-BE49-F238E27FC236}">
                  <a16:creationId xmlns:a16="http://schemas.microsoft.com/office/drawing/2014/main" id="{C2F20331-FE97-973B-5521-B9927192EE63}"/>
                </a:ext>
              </a:extLst>
            </p:cNvPr>
            <p:cNvSpPr txBox="1"/>
            <p:nvPr/>
          </p:nvSpPr>
          <p:spPr>
            <a:xfrm>
              <a:off x="1632721" y="4094742"/>
              <a:ext cx="1235710" cy="281403"/>
            </a:xfrm>
            <a:prstGeom prst="rect">
              <a:avLst/>
            </a:prstGeom>
            <a:noFill/>
          </p:spPr>
          <p:txBody>
            <a:bodyPr wrap="square" rtlCol="0">
              <a:noAutofit/>
            </a:bodyPr>
            <a:lstStyle/>
            <a:p>
              <a:r>
                <a:rPr lang="en-US" altLang="zh-CN" b="1" dirty="0">
                  <a:solidFill>
                    <a:schemeClr val="accent1">
                      <a:lumMod val="60000"/>
                      <a:lumOff val="40000"/>
                    </a:schemeClr>
                  </a:solidFill>
                  <a:latin typeface="Fira Sans Medium" panose="020B0603050000020004" charset="0"/>
                </a:rPr>
                <a:t>Exhibition</a:t>
              </a:r>
            </a:p>
          </p:txBody>
        </p:sp>
        <p:cxnSp>
          <p:nvCxnSpPr>
            <p:cNvPr id="78" name="直线连接符 77">
              <a:extLst>
                <a:ext uri="{FF2B5EF4-FFF2-40B4-BE49-F238E27FC236}">
                  <a16:creationId xmlns:a16="http://schemas.microsoft.com/office/drawing/2014/main" id="{26A6811A-8173-1D08-8FBD-42D27591718A}"/>
                </a:ext>
              </a:extLst>
            </p:cNvPr>
            <p:cNvCxnSpPr/>
            <p:nvPr/>
          </p:nvCxnSpPr>
          <p:spPr>
            <a:xfrm>
              <a:off x="1733187" y="4378016"/>
              <a:ext cx="1023078" cy="0"/>
            </a:xfrm>
            <a:prstGeom prst="line">
              <a:avLst/>
            </a:prstGeom>
            <a:ln w="9525">
              <a:gradFill>
                <a:gsLst>
                  <a:gs pos="0">
                    <a:schemeClr val="tx1">
                      <a:lumMod val="60000"/>
                      <a:lumOff val="40000"/>
                    </a:schemeClr>
                  </a:gs>
                  <a:gs pos="94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89" name="三角形 88">
              <a:extLst>
                <a:ext uri="{FF2B5EF4-FFF2-40B4-BE49-F238E27FC236}">
                  <a16:creationId xmlns:a16="http://schemas.microsoft.com/office/drawing/2014/main" id="{14B56656-9FCD-C495-C569-F000A2416EFD}"/>
                </a:ext>
              </a:extLst>
            </p:cNvPr>
            <p:cNvSpPr/>
            <p:nvPr/>
          </p:nvSpPr>
          <p:spPr>
            <a:xfrm rot="10800000">
              <a:off x="2186374" y="1342335"/>
              <a:ext cx="123512" cy="64536"/>
            </a:xfrm>
            <a:prstGeom prst="triangle">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00" name="组合 99">
            <a:extLst>
              <a:ext uri="{FF2B5EF4-FFF2-40B4-BE49-F238E27FC236}">
                <a16:creationId xmlns:a16="http://schemas.microsoft.com/office/drawing/2014/main" id="{F41BAB7B-137A-B0FF-FD46-D60E0BF7CF3A}"/>
              </a:ext>
            </a:extLst>
          </p:cNvPr>
          <p:cNvGrpSpPr/>
          <p:nvPr/>
        </p:nvGrpSpPr>
        <p:grpSpPr>
          <a:xfrm>
            <a:off x="260854" y="1343920"/>
            <a:ext cx="1210242" cy="3353132"/>
            <a:chOff x="296414" y="1003452"/>
            <a:chExt cx="1252801" cy="3693600"/>
          </a:xfrm>
        </p:grpSpPr>
        <p:sp>
          <p:nvSpPr>
            <p:cNvPr id="2" name="矩形 1"/>
            <p:cNvSpPr/>
            <p:nvPr/>
          </p:nvSpPr>
          <p:spPr>
            <a:xfrm>
              <a:off x="296415" y="1003452"/>
              <a:ext cx="1252800" cy="3693600"/>
            </a:xfrm>
            <a:prstGeom prst="rect">
              <a:avLst/>
            </a:prstGeom>
            <a:solidFill>
              <a:schemeClr val="accent1">
                <a:lumMod val="75000"/>
              </a:schemeClr>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p:cNvSpPr txBox="1"/>
            <p:nvPr/>
          </p:nvSpPr>
          <p:spPr>
            <a:xfrm>
              <a:off x="296414" y="1003452"/>
              <a:ext cx="1252800" cy="338400"/>
            </a:xfrm>
            <a:prstGeom prst="rect">
              <a:avLst/>
            </a:prstGeom>
            <a:solidFill>
              <a:schemeClr val="accent1">
                <a:lumMod val="50000"/>
              </a:schemeClr>
            </a:solidFill>
          </p:spPr>
          <p:txBody>
            <a:bodyPr wrap="square" rtlCol="0">
              <a:noAutofit/>
            </a:bodyPr>
            <a:lstStyle/>
            <a:p>
              <a:pPr algn="ctr"/>
              <a:r>
                <a:rPr lang="en-US" altLang="zh-CN" sz="1600" dirty="0">
                  <a:solidFill>
                    <a:schemeClr val="accent2"/>
                  </a:solidFill>
                  <a:latin typeface="Fira Sans Black" panose="020B0A03050000020004" charset="0"/>
                  <a:cs typeface="Fira Sans Black" panose="020B0A03050000020004" charset="0"/>
                </a:rPr>
                <a:t>D</a:t>
              </a:r>
              <a:r>
                <a:rPr lang="en-US" altLang="zh-CN" sz="1600" dirty="0">
                  <a:solidFill>
                    <a:schemeClr val="bg1"/>
                  </a:solidFill>
                  <a:latin typeface="Fira Sans Black" panose="020B0A03050000020004" charset="0"/>
                  <a:cs typeface="Fira Sans Black" panose="020B0A03050000020004" charset="0"/>
                </a:rPr>
                <a:t>iscover</a:t>
              </a:r>
            </a:p>
          </p:txBody>
        </p:sp>
        <p:sp>
          <p:nvSpPr>
            <p:cNvPr id="7" name="文本框 6"/>
            <p:cNvSpPr txBox="1"/>
            <p:nvPr/>
          </p:nvSpPr>
          <p:spPr>
            <a:xfrm>
              <a:off x="299398" y="1658725"/>
              <a:ext cx="1235710" cy="350092"/>
            </a:xfrm>
            <a:prstGeom prst="rect">
              <a:avLst/>
            </a:prstGeom>
            <a:noFill/>
          </p:spPr>
          <p:txBody>
            <a:bodyPr wrap="square" rtlCol="0">
              <a:noAutofit/>
            </a:bodyPr>
            <a:lstStyle/>
            <a:p>
              <a:pPr>
                <a:lnSpc>
                  <a:spcPct val="110000"/>
                </a:lnSpc>
              </a:pPr>
              <a:r>
                <a:rPr lang="en-US" altLang="zh-CN" sz="900" dirty="0">
                  <a:solidFill>
                    <a:schemeClr val="accent1">
                      <a:lumMod val="40000"/>
                      <a:lumOff val="60000"/>
                    </a:schemeClr>
                  </a:solidFill>
                  <a:latin typeface="Fira Sans Medium" panose="020B0603050000020004" charset="0"/>
                  <a:cs typeface="Fira Sans Medium" panose="020B0603050000020004" charset="0"/>
                </a:rPr>
                <a:t>Technological </a:t>
              </a:r>
            </a:p>
            <a:p>
              <a:pPr>
                <a:lnSpc>
                  <a:spcPct val="110000"/>
                </a:lnSpc>
              </a:pPr>
              <a:r>
                <a:rPr lang="en-US" altLang="zh-CN" sz="900" dirty="0">
                  <a:solidFill>
                    <a:schemeClr val="accent1">
                      <a:lumMod val="40000"/>
                      <a:lumOff val="60000"/>
                    </a:schemeClr>
                  </a:solidFill>
                  <a:latin typeface="Fira Sans Medium" panose="020B0603050000020004" charset="0"/>
                  <a:cs typeface="Fira Sans Medium" panose="020B0603050000020004" charset="0"/>
                </a:rPr>
                <a:t>Viability</a:t>
              </a:r>
            </a:p>
          </p:txBody>
        </p:sp>
        <p:pic>
          <p:nvPicPr>
            <p:cNvPr id="15" name="图片 14" descr="总干事"/>
            <p:cNvPicPr>
              <a:picLocks/>
            </p:cNvPicPr>
            <p:nvPr/>
          </p:nvPicPr>
          <p:blipFill rotWithShape="1">
            <a:blip r:embed="rId32"/>
            <a:srcRect l="21991" t="25186" r="23496" b="523"/>
            <a:stretch/>
          </p:blipFill>
          <p:spPr>
            <a:xfrm>
              <a:off x="296415" y="2078994"/>
              <a:ext cx="1252800" cy="912085"/>
            </a:xfrm>
            <a:prstGeom prst="rect">
              <a:avLst/>
            </a:prstGeom>
          </p:spPr>
        </p:pic>
        <p:pic>
          <p:nvPicPr>
            <p:cNvPr id="39" name="图片 38" descr="WechatIMG4"/>
            <p:cNvPicPr>
              <a:picLocks noChangeAspect="1"/>
            </p:cNvPicPr>
            <p:nvPr/>
          </p:nvPicPr>
          <p:blipFill>
            <a:blip r:embed="rId33"/>
            <a:srcRect t="21358" r="-173" b="8765"/>
            <a:stretch>
              <a:fillRect/>
            </a:stretch>
          </p:blipFill>
          <p:spPr>
            <a:xfrm>
              <a:off x="296415" y="4030703"/>
              <a:ext cx="1252800" cy="582084"/>
            </a:xfrm>
            <a:prstGeom prst="rect">
              <a:avLst/>
            </a:prstGeom>
          </p:spPr>
        </p:pic>
        <p:pic>
          <p:nvPicPr>
            <p:cNvPr id="41" name="图片 40" descr="/Users/bai/Library/Containers/com.kingsoft.wpsoffice.mac/Data/tmp/picturecompress_20241101202736/output_1.jpgoutput_1"/>
            <p:cNvPicPr>
              <a:picLocks noChangeAspect="1"/>
            </p:cNvPicPr>
            <p:nvPr/>
          </p:nvPicPr>
          <p:blipFill rotWithShape="1">
            <a:blip r:embed="rId34"/>
            <a:srcRect l="7299" r="7299"/>
            <a:stretch/>
          </p:blipFill>
          <p:spPr>
            <a:xfrm>
              <a:off x="296415" y="3022352"/>
              <a:ext cx="1252800" cy="977952"/>
            </a:xfrm>
            <a:prstGeom prst="rect">
              <a:avLst/>
            </a:prstGeom>
          </p:spPr>
        </p:pic>
        <p:sp>
          <p:nvSpPr>
            <p:cNvPr id="67" name="文本框 66">
              <a:extLst>
                <a:ext uri="{FF2B5EF4-FFF2-40B4-BE49-F238E27FC236}">
                  <a16:creationId xmlns:a16="http://schemas.microsoft.com/office/drawing/2014/main" id="{4D323448-AA3B-35E7-68E6-50E137730CE0}"/>
                </a:ext>
              </a:extLst>
            </p:cNvPr>
            <p:cNvSpPr txBox="1"/>
            <p:nvPr/>
          </p:nvSpPr>
          <p:spPr>
            <a:xfrm>
              <a:off x="299398" y="1363196"/>
              <a:ext cx="1235710" cy="281403"/>
            </a:xfrm>
            <a:prstGeom prst="rect">
              <a:avLst/>
            </a:prstGeom>
            <a:noFill/>
          </p:spPr>
          <p:txBody>
            <a:bodyPr wrap="square" rtlCol="0">
              <a:noAutofit/>
            </a:bodyPr>
            <a:lstStyle/>
            <a:p>
              <a:pPr algn="ctr">
                <a:lnSpc>
                  <a:spcPct val="110000"/>
                </a:lnSpc>
              </a:pPr>
              <a:r>
                <a:rPr lang="en-US" altLang="zh-CN" b="1" dirty="0">
                  <a:solidFill>
                    <a:schemeClr val="accent1">
                      <a:lumMod val="60000"/>
                      <a:lumOff val="40000"/>
                    </a:schemeClr>
                  </a:solidFill>
                  <a:latin typeface="Fira Sans Medium" panose="020B0603050000020004" charset="0"/>
                  <a:cs typeface="Fira Sans Medium" panose="020B0603050000020004" charset="0"/>
                </a:rPr>
                <a:t>Competition</a:t>
              </a:r>
              <a:endParaRPr lang="en-US" altLang="zh-CN" sz="1000" b="1" dirty="0">
                <a:solidFill>
                  <a:schemeClr val="accent1">
                    <a:lumMod val="60000"/>
                    <a:lumOff val="40000"/>
                  </a:schemeClr>
                </a:solidFill>
                <a:latin typeface="Fira Sans Medium" panose="020B0603050000020004" charset="0"/>
                <a:cs typeface="Fira Sans Medium" panose="020B0603050000020004" charset="0"/>
              </a:endParaRPr>
            </a:p>
          </p:txBody>
        </p:sp>
        <p:cxnSp>
          <p:nvCxnSpPr>
            <p:cNvPr id="71" name="直线连接符 70">
              <a:extLst>
                <a:ext uri="{FF2B5EF4-FFF2-40B4-BE49-F238E27FC236}">
                  <a16:creationId xmlns:a16="http://schemas.microsoft.com/office/drawing/2014/main" id="{B1E54C47-7615-6136-7CE7-F9385E59AE5A}"/>
                </a:ext>
              </a:extLst>
            </p:cNvPr>
            <p:cNvCxnSpPr/>
            <p:nvPr/>
          </p:nvCxnSpPr>
          <p:spPr>
            <a:xfrm>
              <a:off x="399864" y="1675714"/>
              <a:ext cx="1023078" cy="0"/>
            </a:xfrm>
            <a:prstGeom prst="line">
              <a:avLst/>
            </a:prstGeom>
            <a:ln w="9525">
              <a:gradFill>
                <a:gsLst>
                  <a:gs pos="0">
                    <a:schemeClr val="tx1">
                      <a:lumMod val="60000"/>
                      <a:lumOff val="40000"/>
                    </a:schemeClr>
                  </a:gs>
                  <a:gs pos="94000">
                    <a:schemeClr val="tx1">
                      <a:lumMod val="5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90" name="三角形 89">
              <a:extLst>
                <a:ext uri="{FF2B5EF4-FFF2-40B4-BE49-F238E27FC236}">
                  <a16:creationId xmlns:a16="http://schemas.microsoft.com/office/drawing/2014/main" id="{8DE78AD9-94E4-8950-4BE2-71B58AAEDACE}"/>
                </a:ext>
              </a:extLst>
            </p:cNvPr>
            <p:cNvSpPr/>
            <p:nvPr/>
          </p:nvSpPr>
          <p:spPr>
            <a:xfrm rot="10800000">
              <a:off x="849647" y="1342335"/>
              <a:ext cx="123512" cy="64536"/>
            </a:xfrm>
            <a:prstGeom prst="triangle">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01" name="组合 100">
            <a:extLst>
              <a:ext uri="{FF2B5EF4-FFF2-40B4-BE49-F238E27FC236}">
                <a16:creationId xmlns:a16="http://schemas.microsoft.com/office/drawing/2014/main" id="{BEAD9781-87A5-568E-4128-BC73CCE3204E}"/>
              </a:ext>
            </a:extLst>
          </p:cNvPr>
          <p:cNvGrpSpPr/>
          <p:nvPr/>
        </p:nvGrpSpPr>
        <p:grpSpPr>
          <a:xfrm>
            <a:off x="5683443" y="945316"/>
            <a:ext cx="3245867" cy="3818694"/>
            <a:chOff x="5663123" y="945316"/>
            <a:chExt cx="3245867" cy="3818694"/>
          </a:xfrm>
        </p:grpSpPr>
        <p:sp>
          <p:nvSpPr>
            <p:cNvPr id="45" name="椭圆 44">
              <a:extLst>
                <a:ext uri="{FF2B5EF4-FFF2-40B4-BE49-F238E27FC236}">
                  <a16:creationId xmlns:a16="http://schemas.microsoft.com/office/drawing/2014/main" id="{06509A6F-98EB-016A-4738-429DAA23EC68}"/>
                </a:ext>
              </a:extLst>
            </p:cNvPr>
            <p:cNvSpPr/>
            <p:nvPr/>
          </p:nvSpPr>
          <p:spPr>
            <a:xfrm>
              <a:off x="5970191" y="1496254"/>
              <a:ext cx="2598030" cy="2564662"/>
            </a:xfrm>
            <a:prstGeom prst="ellipse">
              <a:avLst/>
            </a:prstGeom>
            <a:solidFill>
              <a:schemeClr val="accent5">
                <a:lumMod val="40000"/>
                <a:lumOff val="60000"/>
                <a:alpha val="35092"/>
              </a:schemeClr>
            </a:solidFill>
            <a:ln>
              <a:noFill/>
            </a:ln>
            <a:effectLst>
              <a:softEdge rad="311931"/>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a16="http://schemas.microsoft.com/office/drawing/2014/main" id="{F7E43598-10B8-DC61-7BFB-537A253271F3}"/>
                </a:ext>
              </a:extLst>
            </p:cNvPr>
            <p:cNvPicPr>
              <a:picLocks/>
            </p:cNvPicPr>
            <p:nvPr>
              <p:custDataLst>
                <p:tags r:id="rId1"/>
              </p:custDataLst>
            </p:nvPr>
          </p:nvPicPr>
          <p:blipFill rotWithShape="1">
            <a:blip r:embed="rId35"/>
            <a:srcRect l="1323" t="-32" r="-1323" b="24981"/>
            <a:stretch/>
          </p:blipFill>
          <p:spPr>
            <a:xfrm>
              <a:off x="6854771" y="945316"/>
              <a:ext cx="843600" cy="843600"/>
            </a:xfrm>
            <a:prstGeom prst="ellipse">
              <a:avLst/>
            </a:prstGeom>
            <a:ln w="22225" cap="rnd">
              <a:solidFill>
                <a:schemeClr val="accent1">
                  <a:lumMod val="75000"/>
                </a:schemeClr>
              </a:solidFill>
            </a:ln>
            <a:effectLst>
              <a:outerShdw blurRad="80008" dist="51306" dir="3000000" algn="tl" rotWithShape="0">
                <a:prstClr val="black">
                  <a:alpha val="25000"/>
                </a:prstClr>
              </a:outerShdw>
            </a:effectLst>
            <a:scene3d>
              <a:camera prst="orthographicFront"/>
              <a:lightRig rig="contrasting" dir="t">
                <a:rot lat="0" lon="0" rev="3000000"/>
              </a:lightRig>
            </a:scene3d>
            <a:sp3d contourW="7620">
              <a:bevelT w="95250" h="31750"/>
              <a:contourClr>
                <a:srgbClr val="333333"/>
              </a:contourClr>
            </a:sp3d>
          </p:spPr>
        </p:pic>
        <p:sp>
          <p:nvSpPr>
            <p:cNvPr id="5" name="文本框 4">
              <a:extLst>
                <a:ext uri="{FF2B5EF4-FFF2-40B4-BE49-F238E27FC236}">
                  <a16:creationId xmlns:a16="http://schemas.microsoft.com/office/drawing/2014/main" id="{B80196C5-7ADA-34E6-DA64-04F2002FD7FF}"/>
                </a:ext>
              </a:extLst>
            </p:cNvPr>
            <p:cNvSpPr txBox="1"/>
            <p:nvPr>
              <p:custDataLst>
                <p:tags r:id="rId2"/>
              </p:custDataLst>
            </p:nvPr>
          </p:nvSpPr>
          <p:spPr>
            <a:xfrm>
              <a:off x="7710138" y="1182505"/>
              <a:ext cx="843601" cy="361545"/>
            </a:xfrm>
            <a:prstGeom prst="rect">
              <a:avLst/>
            </a:prstGeom>
            <a:noFill/>
          </p:spPr>
          <p:txBody>
            <a:bodyPr wrap="square" rtlCol="0">
              <a:noAutofit/>
            </a:bodyPr>
            <a:lstStyle/>
            <a:p>
              <a:r>
                <a:rPr lang="en-US" altLang="zh-CN" sz="900" dirty="0">
                  <a:solidFill>
                    <a:schemeClr val="bg2">
                      <a:lumMod val="50000"/>
                    </a:schemeClr>
                  </a:solidFill>
                  <a:latin typeface="Fira Sans Medium" panose="020B0603050000020004" charset="0"/>
                  <a:cs typeface="Fira Sans Medium" panose="020B0603050000020004" charset="0"/>
                </a:rPr>
                <a:t>Smart </a:t>
              </a:r>
            </a:p>
            <a:p>
              <a:r>
                <a:rPr lang="en-US" altLang="zh-CN" sz="900" dirty="0">
                  <a:solidFill>
                    <a:schemeClr val="bg2">
                      <a:lumMod val="50000"/>
                    </a:schemeClr>
                  </a:solidFill>
                  <a:latin typeface="Fira Sans Medium" panose="020B0603050000020004" charset="0"/>
                  <a:cs typeface="Fira Sans Medium" panose="020B0603050000020004" charset="0"/>
                </a:rPr>
                <a:t>Agriculture</a:t>
              </a:r>
            </a:p>
          </p:txBody>
        </p:sp>
        <p:pic>
          <p:nvPicPr>
            <p:cNvPr id="16" name="图片 15">
              <a:extLst>
                <a:ext uri="{FF2B5EF4-FFF2-40B4-BE49-F238E27FC236}">
                  <a16:creationId xmlns:a16="http://schemas.microsoft.com/office/drawing/2014/main" id="{91F1B2EA-0ADC-6251-EBA5-2D0DD7291DAD}"/>
                </a:ext>
              </a:extLst>
            </p:cNvPr>
            <p:cNvPicPr>
              <a:picLocks noChangeAspect="1"/>
            </p:cNvPicPr>
            <p:nvPr>
              <p:custDataLst>
                <p:tags r:id="rId3"/>
              </p:custDataLst>
            </p:nvPr>
          </p:nvPicPr>
          <p:blipFill>
            <a:blip r:embed="rId36"/>
            <a:stretch>
              <a:fillRect/>
            </a:stretch>
          </p:blipFill>
          <p:spPr>
            <a:xfrm>
              <a:off x="5712733" y="3901884"/>
              <a:ext cx="547043" cy="799358"/>
            </a:xfrm>
            <a:prstGeom prst="rect">
              <a:avLst/>
            </a:prstGeom>
          </p:spPr>
        </p:pic>
        <p:sp>
          <p:nvSpPr>
            <p:cNvPr id="28" name="文本框 27">
              <a:extLst>
                <a:ext uri="{FF2B5EF4-FFF2-40B4-BE49-F238E27FC236}">
                  <a16:creationId xmlns:a16="http://schemas.microsoft.com/office/drawing/2014/main" id="{F7D79D81-87E2-0EBB-2F6C-28756B5C016A}"/>
                </a:ext>
              </a:extLst>
            </p:cNvPr>
            <p:cNvSpPr txBox="1"/>
            <p:nvPr/>
          </p:nvSpPr>
          <p:spPr>
            <a:xfrm>
              <a:off x="6597687" y="2016851"/>
              <a:ext cx="1410487" cy="1586203"/>
            </a:xfrm>
            <a:prstGeom prst="rect">
              <a:avLst/>
            </a:prstGeom>
            <a:noFill/>
          </p:spPr>
          <p:txBody>
            <a:bodyPr wrap="square" rtlCol="0">
              <a:spAutoFit/>
            </a:bodyPr>
            <a:lstStyle/>
            <a:p>
              <a:pPr algn="ctr">
                <a:lnSpc>
                  <a:spcPts val="2820"/>
                </a:lnSpc>
              </a:pPr>
              <a:r>
                <a:rPr kumimoji="1" lang="en" altLang="zh-CN" sz="3200" b="1" i="1" dirty="0">
                  <a:solidFill>
                    <a:srgbClr val="0070C0"/>
                  </a:solidFill>
                </a:rPr>
                <a:t>Full</a:t>
              </a:r>
            </a:p>
            <a:p>
              <a:pPr algn="ctr">
                <a:lnSpc>
                  <a:spcPts val="2820"/>
                </a:lnSpc>
              </a:pPr>
              <a:r>
                <a:rPr kumimoji="1" lang="en" altLang="zh-CN" sz="3200" b="1" i="1" dirty="0">
                  <a:solidFill>
                    <a:srgbClr val="0070C0"/>
                  </a:solidFill>
                </a:rPr>
                <a:t>Value</a:t>
              </a:r>
            </a:p>
            <a:p>
              <a:pPr algn="ctr">
                <a:lnSpc>
                  <a:spcPts val="2820"/>
                </a:lnSpc>
              </a:pPr>
              <a:r>
                <a:rPr kumimoji="1" lang="en" altLang="zh-CN" sz="3200" b="1" i="1" dirty="0">
                  <a:solidFill>
                    <a:srgbClr val="0070C0"/>
                  </a:solidFill>
                </a:rPr>
                <a:t>Chain</a:t>
              </a:r>
            </a:p>
            <a:p>
              <a:pPr algn="ctr">
                <a:lnSpc>
                  <a:spcPts val="1620"/>
                </a:lnSpc>
              </a:pPr>
              <a:r>
                <a:rPr kumimoji="1" lang="en" altLang="zh-CN" sz="1700" b="1" i="1" dirty="0">
                  <a:solidFill>
                    <a:srgbClr val="FF8D41"/>
                  </a:solidFill>
                </a:rPr>
                <a:t>--From Farm </a:t>
              </a:r>
            </a:p>
            <a:p>
              <a:pPr algn="ctr">
                <a:lnSpc>
                  <a:spcPts val="1620"/>
                </a:lnSpc>
              </a:pPr>
              <a:r>
                <a:rPr kumimoji="1" lang="en" altLang="zh-CN" sz="1700" b="1" i="1" dirty="0">
                  <a:solidFill>
                    <a:srgbClr val="FF8D41"/>
                  </a:solidFill>
                </a:rPr>
                <a:t>to Fork</a:t>
              </a:r>
              <a:endParaRPr kumimoji="1" lang="zh-CN" altLang="en-US" sz="1700" b="1" i="1" dirty="0">
                <a:solidFill>
                  <a:srgbClr val="FF8D41"/>
                </a:solidFill>
              </a:endParaRPr>
            </a:p>
          </p:txBody>
        </p:sp>
        <p:sp>
          <p:nvSpPr>
            <p:cNvPr id="27" name="文本框 26">
              <a:extLst>
                <a:ext uri="{FF2B5EF4-FFF2-40B4-BE49-F238E27FC236}">
                  <a16:creationId xmlns:a16="http://schemas.microsoft.com/office/drawing/2014/main" id="{B52D15FB-0AD0-4B81-AB4B-39B1B678D280}"/>
                </a:ext>
              </a:extLst>
            </p:cNvPr>
            <p:cNvSpPr txBox="1"/>
            <p:nvPr>
              <p:custDataLst>
                <p:tags r:id="rId4"/>
              </p:custDataLst>
            </p:nvPr>
          </p:nvSpPr>
          <p:spPr>
            <a:xfrm>
              <a:off x="5755552" y="2864413"/>
              <a:ext cx="843600" cy="369332"/>
            </a:xfrm>
            <a:prstGeom prst="rect">
              <a:avLst/>
            </a:prstGeom>
            <a:noFill/>
          </p:spPr>
          <p:txBody>
            <a:bodyPr wrap="square" rtlCol="0">
              <a:spAutoFit/>
            </a:bodyPr>
            <a:lstStyle/>
            <a:p>
              <a:pPr algn="ctr"/>
              <a:r>
                <a:rPr lang="en-US" altLang="zh-CN" sz="900" dirty="0">
                  <a:solidFill>
                    <a:schemeClr val="bg2">
                      <a:lumMod val="50000"/>
                    </a:schemeClr>
                  </a:solidFill>
                  <a:latin typeface="Fira Sans Medium" panose="020B0603050000020004" charset="0"/>
                </a:rPr>
                <a:t>Food Waste</a:t>
              </a:r>
            </a:p>
            <a:p>
              <a:pPr algn="ctr"/>
              <a:r>
                <a:rPr lang="en-US" altLang="zh-CN" sz="900" dirty="0">
                  <a:solidFill>
                    <a:schemeClr val="bg2">
                      <a:lumMod val="50000"/>
                    </a:schemeClr>
                  </a:solidFill>
                  <a:latin typeface="Fira Sans Medium" panose="020B0603050000020004" charset="0"/>
                </a:rPr>
                <a:t>Processing</a:t>
              </a:r>
            </a:p>
          </p:txBody>
        </p:sp>
        <p:sp>
          <p:nvSpPr>
            <p:cNvPr id="12" name="文本框 11">
              <a:extLst>
                <a:ext uri="{FF2B5EF4-FFF2-40B4-BE49-F238E27FC236}">
                  <a16:creationId xmlns:a16="http://schemas.microsoft.com/office/drawing/2014/main" id="{942632CD-855E-341B-849C-3FF5416DF5BD}"/>
                </a:ext>
              </a:extLst>
            </p:cNvPr>
            <p:cNvSpPr txBox="1"/>
            <p:nvPr>
              <p:custDataLst>
                <p:tags r:id="rId5"/>
              </p:custDataLst>
            </p:nvPr>
          </p:nvSpPr>
          <p:spPr>
            <a:xfrm>
              <a:off x="7896165" y="2864413"/>
              <a:ext cx="1012825" cy="369332"/>
            </a:xfrm>
            <a:prstGeom prst="rect">
              <a:avLst/>
            </a:prstGeom>
            <a:noFill/>
          </p:spPr>
          <p:txBody>
            <a:bodyPr wrap="square" rtlCol="0">
              <a:spAutoFit/>
            </a:bodyPr>
            <a:lstStyle/>
            <a:p>
              <a:pPr algn="ctr"/>
              <a:r>
                <a:rPr lang="en-US" altLang="zh-CN" sz="900" dirty="0">
                  <a:solidFill>
                    <a:schemeClr val="bg2">
                      <a:lumMod val="50000"/>
                    </a:schemeClr>
                  </a:solidFill>
                  <a:latin typeface="Fira Sans Medium" panose="020B0603050000020004" charset="0"/>
                </a:rPr>
                <a:t>Artificial </a:t>
              </a:r>
            </a:p>
            <a:p>
              <a:pPr algn="ctr"/>
              <a:r>
                <a:rPr lang="en-US" altLang="zh-CN" sz="900" dirty="0">
                  <a:solidFill>
                    <a:schemeClr val="bg2">
                      <a:lumMod val="50000"/>
                    </a:schemeClr>
                  </a:solidFill>
                  <a:latin typeface="Fira Sans Medium" panose="020B0603050000020004" charset="0"/>
                </a:rPr>
                <a:t>Water Source</a:t>
              </a:r>
            </a:p>
          </p:txBody>
        </p:sp>
        <p:pic>
          <p:nvPicPr>
            <p:cNvPr id="21" name="图片 20">
              <a:extLst>
                <a:ext uri="{FF2B5EF4-FFF2-40B4-BE49-F238E27FC236}">
                  <a16:creationId xmlns:a16="http://schemas.microsoft.com/office/drawing/2014/main" id="{E7302B39-0AC2-C0B0-59D3-CDB5B8FCCDAC}"/>
                </a:ext>
              </a:extLst>
            </p:cNvPr>
            <p:cNvPicPr>
              <a:picLocks/>
            </p:cNvPicPr>
            <p:nvPr>
              <p:custDataLst>
                <p:tags r:id="rId6"/>
              </p:custDataLst>
            </p:nvPr>
          </p:nvPicPr>
          <p:blipFill rotWithShape="1">
            <a:blip r:embed="rId37"/>
            <a:srcRect l="11728" t="459" r="11686" b="8312"/>
            <a:stretch/>
          </p:blipFill>
          <p:spPr>
            <a:xfrm>
              <a:off x="5747508" y="1985803"/>
              <a:ext cx="844059" cy="844059"/>
            </a:xfrm>
            <a:prstGeom prst="ellipse">
              <a:avLst/>
            </a:prstGeom>
            <a:ln w="22225" cap="rnd">
              <a:solidFill>
                <a:schemeClr val="accent1">
                  <a:lumMod val="75000"/>
                </a:schemeClr>
              </a:solidFill>
            </a:ln>
            <a:effectLst>
              <a:outerShdw blurRad="80008" dist="51306" dir="3000000" algn="tl" rotWithShape="0">
                <a:prstClr val="black">
                  <a:alpha val="25000"/>
                </a:prstClr>
              </a:outerShdw>
            </a:effectLst>
            <a:scene3d>
              <a:camera prst="orthographicFront"/>
              <a:lightRig rig="contrasting" dir="t">
                <a:rot lat="0" lon="0" rev="3000000"/>
              </a:lightRig>
            </a:scene3d>
            <a:sp3d contourW="7620">
              <a:bevelT w="95250" h="31750"/>
              <a:contourClr>
                <a:srgbClr val="333333"/>
              </a:contourClr>
            </a:sp3d>
          </p:spPr>
        </p:pic>
        <p:pic>
          <p:nvPicPr>
            <p:cNvPr id="29" name="图片 28">
              <a:extLst>
                <a:ext uri="{FF2B5EF4-FFF2-40B4-BE49-F238E27FC236}">
                  <a16:creationId xmlns:a16="http://schemas.microsoft.com/office/drawing/2014/main" id="{3FCA11C7-C074-9279-BE49-049FAAEE943F}"/>
                </a:ext>
              </a:extLst>
            </p:cNvPr>
            <p:cNvPicPr>
              <a:picLocks/>
            </p:cNvPicPr>
            <p:nvPr/>
          </p:nvPicPr>
          <p:blipFill rotWithShape="1">
            <a:blip r:embed="rId38">
              <a:extLst>
                <a:ext uri="{28A0092B-C50C-407E-A947-70E740481C1C}">
                  <a14:useLocalDpi xmlns:a14="http://schemas.microsoft.com/office/drawing/2010/main" val="0"/>
                </a:ext>
              </a:extLst>
            </a:blip>
            <a:srcRect l="12722" t="23669" r="36391"/>
            <a:stretch/>
          </p:blipFill>
          <p:spPr>
            <a:xfrm>
              <a:off x="7961575" y="1985803"/>
              <a:ext cx="844059" cy="844059"/>
            </a:xfrm>
            <a:prstGeom prst="ellipse">
              <a:avLst/>
            </a:prstGeom>
            <a:ln w="22225" cap="rnd">
              <a:solidFill>
                <a:schemeClr val="accent1">
                  <a:lumMod val="75000"/>
                </a:schemeClr>
              </a:solidFill>
            </a:ln>
            <a:effectLst>
              <a:outerShdw blurRad="80008" dist="51306" dir="3000000" algn="tl" rotWithShape="0">
                <a:prstClr val="black">
                  <a:alpha val="25000"/>
                </a:prstClr>
              </a:outerShdw>
            </a:effectLst>
            <a:scene3d>
              <a:camera prst="orthographicFront"/>
              <a:lightRig rig="contrasting" dir="t">
                <a:rot lat="0" lon="0" rev="3000000"/>
              </a:lightRig>
            </a:scene3d>
            <a:sp3d contourW="7620">
              <a:bevelT w="95250" h="31750"/>
              <a:contourClr>
                <a:srgbClr val="333333"/>
              </a:contourClr>
            </a:sp3d>
          </p:spPr>
        </p:pic>
        <p:sp>
          <p:nvSpPr>
            <p:cNvPr id="13" name="文本框 12">
              <a:extLst>
                <a:ext uri="{FF2B5EF4-FFF2-40B4-BE49-F238E27FC236}">
                  <a16:creationId xmlns:a16="http://schemas.microsoft.com/office/drawing/2014/main" id="{5D5ADD05-7E61-81FC-A0E9-8629D188B3FB}"/>
                </a:ext>
              </a:extLst>
            </p:cNvPr>
            <p:cNvSpPr txBox="1"/>
            <p:nvPr>
              <p:custDataLst>
                <p:tags r:id="rId7"/>
              </p:custDataLst>
            </p:nvPr>
          </p:nvSpPr>
          <p:spPr>
            <a:xfrm>
              <a:off x="7362211" y="4394678"/>
              <a:ext cx="1354373" cy="369332"/>
            </a:xfrm>
            <a:prstGeom prst="rect">
              <a:avLst/>
            </a:prstGeom>
            <a:noFill/>
          </p:spPr>
          <p:txBody>
            <a:bodyPr wrap="square" rtlCol="0">
              <a:spAutoFit/>
            </a:bodyPr>
            <a:lstStyle/>
            <a:p>
              <a:pPr algn="ctr"/>
              <a:r>
                <a:rPr lang="en-US" altLang="zh-CN" sz="900" dirty="0">
                  <a:solidFill>
                    <a:schemeClr val="bg2">
                      <a:lumMod val="50000"/>
                    </a:schemeClr>
                  </a:solidFill>
                  <a:latin typeface="Fira Sans Medium" panose="020B0603050000020004" charset="0"/>
                </a:rPr>
                <a:t>Solar DC Refrigerator and Cooker</a:t>
              </a:r>
            </a:p>
          </p:txBody>
        </p:sp>
        <p:sp>
          <p:nvSpPr>
            <p:cNvPr id="14" name="文本框 13">
              <a:extLst>
                <a:ext uri="{FF2B5EF4-FFF2-40B4-BE49-F238E27FC236}">
                  <a16:creationId xmlns:a16="http://schemas.microsoft.com/office/drawing/2014/main" id="{FFE48A6F-5EEF-E873-9A3F-FF7EC2B15E74}"/>
                </a:ext>
              </a:extLst>
            </p:cNvPr>
            <p:cNvSpPr txBox="1"/>
            <p:nvPr>
              <p:custDataLst>
                <p:tags r:id="rId8"/>
              </p:custDataLst>
            </p:nvPr>
          </p:nvSpPr>
          <p:spPr>
            <a:xfrm>
              <a:off x="6189395" y="4394678"/>
              <a:ext cx="844059" cy="348748"/>
            </a:xfrm>
            <a:prstGeom prst="rect">
              <a:avLst/>
            </a:prstGeom>
            <a:noFill/>
          </p:spPr>
          <p:txBody>
            <a:bodyPr wrap="square" rtlCol="0">
              <a:noAutofit/>
            </a:bodyPr>
            <a:lstStyle/>
            <a:p>
              <a:pPr algn="ctr"/>
              <a:r>
                <a:rPr lang="en-US" altLang="zh-CN" sz="900" dirty="0">
                  <a:solidFill>
                    <a:schemeClr val="bg2">
                      <a:lumMod val="50000"/>
                    </a:schemeClr>
                  </a:solidFill>
                  <a:latin typeface="Fira Sans Medium" panose="020B0603050000020004" charset="0"/>
                </a:rPr>
                <a:t>High-Speed</a:t>
              </a:r>
            </a:p>
            <a:p>
              <a:pPr algn="ctr"/>
              <a:r>
                <a:rPr lang="en-US" altLang="zh-CN" sz="900" dirty="0">
                  <a:solidFill>
                    <a:schemeClr val="bg2">
                      <a:lumMod val="50000"/>
                    </a:schemeClr>
                  </a:solidFill>
                  <a:latin typeface="Fira Sans Medium" panose="020B0603050000020004" charset="0"/>
                </a:rPr>
                <a:t>Freezing</a:t>
              </a:r>
            </a:p>
          </p:txBody>
        </p:sp>
        <p:pic>
          <p:nvPicPr>
            <p:cNvPr id="8" name="图片 7">
              <a:extLst>
                <a:ext uri="{FF2B5EF4-FFF2-40B4-BE49-F238E27FC236}">
                  <a16:creationId xmlns:a16="http://schemas.microsoft.com/office/drawing/2014/main" id="{DAF13ADA-6E7F-6D2A-7D0C-A272A8D691D0}"/>
                </a:ext>
              </a:extLst>
            </p:cNvPr>
            <p:cNvPicPr>
              <a:picLocks/>
            </p:cNvPicPr>
            <p:nvPr>
              <p:custDataLst>
                <p:tags r:id="rId9"/>
              </p:custDataLst>
            </p:nvPr>
          </p:nvPicPr>
          <p:blipFill rotWithShape="1">
            <a:blip r:embed="rId39"/>
            <a:srcRect l="3114" r="12722" b="9609"/>
            <a:stretch/>
          </p:blipFill>
          <p:spPr>
            <a:xfrm>
              <a:off x="7591600" y="3534312"/>
              <a:ext cx="844059" cy="844059"/>
            </a:xfrm>
            <a:prstGeom prst="ellipse">
              <a:avLst/>
            </a:prstGeom>
            <a:ln w="22225" cap="rnd">
              <a:solidFill>
                <a:schemeClr val="accent1">
                  <a:lumMod val="75000"/>
                </a:schemeClr>
              </a:solidFill>
            </a:ln>
            <a:effectLst>
              <a:outerShdw blurRad="80008" dist="51306" dir="3000000" algn="tl" rotWithShape="0">
                <a:prstClr val="black">
                  <a:alpha val="25000"/>
                </a:prstClr>
              </a:outerShdw>
            </a:effectLst>
            <a:scene3d>
              <a:camera prst="orthographicFront"/>
              <a:lightRig rig="contrasting" dir="t">
                <a:rot lat="0" lon="0" rev="3000000"/>
              </a:lightRig>
            </a:scene3d>
            <a:sp3d contourW="7620">
              <a:bevelT w="95250" h="31750"/>
              <a:contourClr>
                <a:srgbClr val="333333"/>
              </a:contourClr>
            </a:sp3d>
          </p:spPr>
        </p:pic>
        <p:pic>
          <p:nvPicPr>
            <p:cNvPr id="30" name="图片 29">
              <a:extLst>
                <a:ext uri="{FF2B5EF4-FFF2-40B4-BE49-F238E27FC236}">
                  <a16:creationId xmlns:a16="http://schemas.microsoft.com/office/drawing/2014/main" id="{2E068DE5-2E22-5530-50C2-0A8237FE7F76}"/>
                </a:ext>
              </a:extLst>
            </p:cNvPr>
            <p:cNvPicPr>
              <a:picLocks/>
            </p:cNvPicPr>
            <p:nvPr>
              <p:custDataLst>
                <p:tags r:id="rId10"/>
              </p:custDataLst>
            </p:nvPr>
          </p:nvPicPr>
          <p:blipFill rotWithShape="1">
            <a:blip r:embed="rId40"/>
            <a:srcRect l="2023" t="2407" r="29974" b="9608"/>
            <a:stretch/>
          </p:blipFill>
          <p:spPr>
            <a:xfrm>
              <a:off x="6180052" y="3534312"/>
              <a:ext cx="844059" cy="844059"/>
            </a:xfrm>
            <a:prstGeom prst="ellipse">
              <a:avLst/>
            </a:prstGeom>
            <a:ln w="22225" cap="rnd">
              <a:solidFill>
                <a:schemeClr val="accent1">
                  <a:lumMod val="75000"/>
                </a:schemeClr>
              </a:solidFill>
            </a:ln>
            <a:effectLst>
              <a:outerShdw blurRad="80008" dist="51306" dir="3000000" algn="tl" rotWithShape="0">
                <a:prstClr val="black">
                  <a:alpha val="25000"/>
                </a:prstClr>
              </a:outerShdw>
            </a:effectLst>
            <a:scene3d>
              <a:camera prst="orthographicFront"/>
              <a:lightRig rig="contrasting" dir="t">
                <a:rot lat="0" lon="0" rev="3000000"/>
              </a:lightRig>
            </a:scene3d>
            <a:sp3d contourW="7620">
              <a:bevelT w="95250" h="31750"/>
              <a:contourClr>
                <a:srgbClr val="333333"/>
              </a:contourClr>
            </a:sp3d>
          </p:spPr>
        </p:pic>
        <p:sp>
          <p:nvSpPr>
            <p:cNvPr id="61" name="下箭头 60">
              <a:extLst>
                <a:ext uri="{FF2B5EF4-FFF2-40B4-BE49-F238E27FC236}">
                  <a16:creationId xmlns:a16="http://schemas.microsoft.com/office/drawing/2014/main" id="{6444BFD1-168D-75CF-6B9A-D3D50728DDB6}"/>
                </a:ext>
              </a:extLst>
            </p:cNvPr>
            <p:cNvSpPr/>
            <p:nvPr/>
          </p:nvSpPr>
          <p:spPr>
            <a:xfrm rot="5400000">
              <a:off x="7244816" y="3805853"/>
              <a:ext cx="126263" cy="318325"/>
            </a:xfrm>
            <a:prstGeom prst="downArrow">
              <a:avLst>
                <a:gd name="adj1" fmla="val 44467"/>
                <a:gd name="adj2" fmla="val 94462"/>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下箭头 61">
              <a:extLst>
                <a:ext uri="{FF2B5EF4-FFF2-40B4-BE49-F238E27FC236}">
                  <a16:creationId xmlns:a16="http://schemas.microsoft.com/office/drawing/2014/main" id="{785819AF-5BEE-F267-F421-FA0985B3C4EA}"/>
                </a:ext>
              </a:extLst>
            </p:cNvPr>
            <p:cNvSpPr/>
            <p:nvPr/>
          </p:nvSpPr>
          <p:spPr>
            <a:xfrm rot="9000000">
              <a:off x="6228842" y="3211362"/>
              <a:ext cx="126263" cy="302495"/>
            </a:xfrm>
            <a:prstGeom prst="downArrow">
              <a:avLst>
                <a:gd name="adj1" fmla="val 45973"/>
                <a:gd name="adj2" fmla="val 97912"/>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下箭头 63">
              <a:extLst>
                <a:ext uri="{FF2B5EF4-FFF2-40B4-BE49-F238E27FC236}">
                  <a16:creationId xmlns:a16="http://schemas.microsoft.com/office/drawing/2014/main" id="{0CD07C0C-EE31-A9D9-C13C-21DF5F1EA5B4}"/>
                </a:ext>
              </a:extLst>
            </p:cNvPr>
            <p:cNvSpPr/>
            <p:nvPr/>
          </p:nvSpPr>
          <p:spPr>
            <a:xfrm rot="1800000">
              <a:off x="8212091" y="3230739"/>
              <a:ext cx="126263" cy="302495"/>
            </a:xfrm>
            <a:prstGeom prst="downArrow">
              <a:avLst>
                <a:gd name="adj1" fmla="val 45336"/>
                <a:gd name="adj2" fmla="val 88604"/>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下箭头 64">
              <a:extLst>
                <a:ext uri="{FF2B5EF4-FFF2-40B4-BE49-F238E27FC236}">
                  <a16:creationId xmlns:a16="http://schemas.microsoft.com/office/drawing/2014/main" id="{3665ED24-03B5-9CA6-CEB5-93B50DB7FCE9}"/>
                </a:ext>
              </a:extLst>
            </p:cNvPr>
            <p:cNvSpPr/>
            <p:nvPr/>
          </p:nvSpPr>
          <p:spPr>
            <a:xfrm rot="13908648">
              <a:off x="6591163" y="1654567"/>
              <a:ext cx="126263" cy="344000"/>
            </a:xfrm>
            <a:prstGeom prst="downArrow">
              <a:avLst>
                <a:gd name="adj1" fmla="val 46250"/>
                <a:gd name="adj2" fmla="val 85617"/>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下箭头 65">
              <a:extLst>
                <a:ext uri="{FF2B5EF4-FFF2-40B4-BE49-F238E27FC236}">
                  <a16:creationId xmlns:a16="http://schemas.microsoft.com/office/drawing/2014/main" id="{58A0EE99-B504-AE52-E416-0A85D41108E2}"/>
                </a:ext>
              </a:extLst>
            </p:cNvPr>
            <p:cNvSpPr/>
            <p:nvPr/>
          </p:nvSpPr>
          <p:spPr>
            <a:xfrm rot="18474744">
              <a:off x="7859094" y="1643028"/>
              <a:ext cx="126263" cy="380663"/>
            </a:xfrm>
            <a:prstGeom prst="downArrow">
              <a:avLst>
                <a:gd name="adj1" fmla="val 42979"/>
                <a:gd name="adj2" fmla="val 93537"/>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1" name="图片 90">
              <a:extLst>
                <a:ext uri="{FF2B5EF4-FFF2-40B4-BE49-F238E27FC236}">
                  <a16:creationId xmlns:a16="http://schemas.microsoft.com/office/drawing/2014/main" id="{5D0753C5-6019-09C8-A786-5DE042BA387E}"/>
                </a:ext>
              </a:extLst>
            </p:cNvPr>
            <p:cNvPicPr>
              <a:picLocks noChangeAspect="1"/>
            </p:cNvPicPr>
            <p:nvPr>
              <p:custDataLst>
                <p:tags r:id="rId11"/>
              </p:custDataLst>
            </p:nvPr>
          </p:nvPicPr>
          <p:blipFill>
            <a:blip r:embed="rId41"/>
            <a:stretch>
              <a:fillRect/>
            </a:stretch>
          </p:blipFill>
          <p:spPr>
            <a:xfrm>
              <a:off x="6126676" y="2500665"/>
              <a:ext cx="600641" cy="401166"/>
            </a:xfrm>
            <a:prstGeom prst="cloud">
              <a:avLst/>
            </a:prstGeom>
          </p:spPr>
        </p:pic>
        <p:pic>
          <p:nvPicPr>
            <p:cNvPr id="92" name="图片 91">
              <a:extLst>
                <a:ext uri="{FF2B5EF4-FFF2-40B4-BE49-F238E27FC236}">
                  <a16:creationId xmlns:a16="http://schemas.microsoft.com/office/drawing/2014/main" id="{FEAC6B7A-A737-AF74-C596-67C08BDFE67E}"/>
                </a:ext>
              </a:extLst>
            </p:cNvPr>
            <p:cNvPicPr>
              <a:picLocks noChangeAspect="1"/>
            </p:cNvPicPr>
            <p:nvPr>
              <p:custDataLst>
                <p:tags r:id="rId12"/>
              </p:custDataLst>
            </p:nvPr>
          </p:nvPicPr>
          <p:blipFill rotWithShape="1">
            <a:blip r:embed="rId42"/>
            <a:srcRect l="21921" r="21921"/>
            <a:stretch/>
          </p:blipFill>
          <p:spPr>
            <a:xfrm>
              <a:off x="5663123" y="2492820"/>
              <a:ext cx="401290" cy="401638"/>
            </a:xfrm>
            <a:prstGeom prst="ellipse">
              <a:avLst/>
            </a:prstGeom>
            <a:ln w="9525" cap="rnd">
              <a:solidFill>
                <a:schemeClr val="accent1">
                  <a:lumMod val="75000"/>
                </a:schemeClr>
              </a:solidFill>
            </a:ln>
            <a:effectLst>
              <a:outerShdw blurRad="80008" dist="51306" dir="3000000" algn="tl" rotWithShape="0">
                <a:prstClr val="black">
                  <a:alpha val="25000"/>
                </a:prstClr>
              </a:outerShdw>
            </a:effectLst>
            <a:scene3d>
              <a:camera prst="orthographicFront"/>
              <a:lightRig rig="contrasting" dir="t">
                <a:rot lat="0" lon="0" rev="3000000"/>
              </a:lightRig>
            </a:scene3d>
            <a:sp3d contourW="7620">
              <a:bevelT w="95250" h="31750"/>
              <a:contourClr>
                <a:srgbClr val="333333"/>
              </a:contourClr>
            </a:sp3d>
          </p:spPr>
        </p:pic>
      </p:grpSp>
      <p:sp>
        <p:nvSpPr>
          <p:cNvPr id="23" name="Content Placeholder 2">
            <a:extLst>
              <a:ext uri="{FF2B5EF4-FFF2-40B4-BE49-F238E27FC236}">
                <a16:creationId xmlns:a16="http://schemas.microsoft.com/office/drawing/2014/main" id="{D34CFE50-1A5F-8ECE-5171-3E34A564B3B6}"/>
              </a:ext>
            </a:extLst>
          </p:cNvPr>
          <p:cNvSpPr txBox="1">
            <a:spLocks/>
          </p:cNvSpPr>
          <p:nvPr/>
        </p:nvSpPr>
        <p:spPr>
          <a:xfrm>
            <a:off x="489205" y="907305"/>
            <a:ext cx="8871276" cy="95099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CDC"/>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b="1" kern="1200">
                <a:solidFill>
                  <a:srgbClr val="F47A42"/>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rgbClr val="009CD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u="sng" dirty="0"/>
              <a:t>ITPO Beijing, China</a:t>
            </a:r>
            <a:endParaRPr lang="en-US" dirty="0"/>
          </a:p>
        </p:txBody>
      </p:sp>
      <p:pic>
        <p:nvPicPr>
          <p:cNvPr id="25" name="Picture 2" descr="ITPO_China_Beijing">
            <a:extLst>
              <a:ext uri="{FF2B5EF4-FFF2-40B4-BE49-F238E27FC236}">
                <a16:creationId xmlns:a16="http://schemas.microsoft.com/office/drawing/2014/main" id="{692B3582-AFA7-540C-CCB3-AA33F26B577D}"/>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6486047" y="34977"/>
            <a:ext cx="973932" cy="886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yellow logo on a black background&#10;&#10;Description automatically generated">
            <a:extLst>
              <a:ext uri="{FF2B5EF4-FFF2-40B4-BE49-F238E27FC236}">
                <a16:creationId xmlns:a16="http://schemas.microsoft.com/office/drawing/2014/main" id="{3A557965-E279-991E-9903-611F98B11836}"/>
              </a:ext>
            </a:extLst>
          </p:cNvPr>
          <p:cNvPicPr>
            <a:picLocks noChangeAspect="1"/>
          </p:cNvPicPr>
          <p:nvPr/>
        </p:nvPicPr>
        <p:blipFill>
          <a:blip r:embed="rId3"/>
          <a:stretch>
            <a:fillRect/>
          </a:stretch>
        </p:blipFill>
        <p:spPr>
          <a:xfrm>
            <a:off x="6325764" y="-133079"/>
            <a:ext cx="1559629" cy="1208495"/>
          </a:xfrm>
          <a:prstGeom prst="rect">
            <a:avLst/>
          </a:prstGeom>
        </p:spPr>
      </p:pic>
      <p:sp>
        <p:nvSpPr>
          <p:cNvPr id="7" name="Content Placeholder 2">
            <a:extLst>
              <a:ext uri="{FF2B5EF4-FFF2-40B4-BE49-F238E27FC236}">
                <a16:creationId xmlns:a16="http://schemas.microsoft.com/office/drawing/2014/main" id="{FB7D3AD9-243F-AB46-A654-FA0512148F89}"/>
              </a:ext>
            </a:extLst>
          </p:cNvPr>
          <p:cNvSpPr>
            <a:spLocks noGrp="1"/>
          </p:cNvSpPr>
          <p:nvPr>
            <p:ph idx="4294967295" hasCustomPrompt="1"/>
          </p:nvPr>
        </p:nvSpPr>
        <p:spPr>
          <a:xfrm>
            <a:off x="106247" y="1490013"/>
            <a:ext cx="5341733" cy="3302053"/>
          </a:xfrm>
          <a:prstGeom prst="rect">
            <a:avLst/>
          </a:prstGeom>
        </p:spPr>
        <p:txBody>
          <a:bodyPr lIns="91440" tIns="45720" rIns="91440" bIns="45720" anchor="t"/>
          <a:lstStyle>
            <a:lvl1pPr marL="0" indent="0">
              <a:buNone/>
              <a:defRPr b="1">
                <a:solidFill>
                  <a:srgbClr val="009CDC"/>
                </a:solidFill>
              </a:defRPr>
            </a:lvl1pPr>
            <a:lvl2pPr marL="342900" indent="0">
              <a:buNone/>
              <a:defRPr b="1">
                <a:solidFill>
                  <a:srgbClr val="F47A42"/>
                </a:solidFill>
              </a:defRPr>
            </a:lvl2pPr>
            <a:lvl3pPr marL="685800" indent="0">
              <a:buNone/>
              <a:defRPr sz="1400">
                <a:solidFill>
                  <a:srgbClr val="009CDC"/>
                </a:solidFill>
              </a:defRPr>
            </a:lvl3pPr>
          </a:lstStyle>
          <a:p>
            <a:pPr marL="628650" lvl="1" indent="-285750" algn="just">
              <a:buFont typeface="Arial" panose="020B0604020202020204" pitchFamily="34" charset="0"/>
              <a:buChar char="•"/>
            </a:pPr>
            <a:r>
              <a:rPr lang="en-US" sz="1600" b="0" dirty="0">
                <a:solidFill>
                  <a:schemeClr val="tx1"/>
                </a:solidFill>
                <a:cs typeface="Calibri"/>
              </a:rPr>
              <a:t>Cooperation with the </a:t>
            </a:r>
            <a:r>
              <a:rPr lang="en-US" sz="1600" dirty="0">
                <a:cs typeface="Calibri"/>
              </a:rPr>
              <a:t>world leading producers </a:t>
            </a:r>
            <a:r>
              <a:rPr lang="en-US" sz="1600" b="0" dirty="0">
                <a:solidFill>
                  <a:schemeClr val="tx1"/>
                </a:solidFill>
                <a:cs typeface="Calibri"/>
              </a:rPr>
              <a:t>of fertilizers</a:t>
            </a:r>
            <a:r>
              <a:rPr lang="ru-RU" sz="1600" b="0" dirty="0">
                <a:solidFill>
                  <a:schemeClr val="tx1"/>
                </a:solidFill>
                <a:cs typeface="Calibri"/>
              </a:rPr>
              <a:t> </a:t>
            </a:r>
            <a:r>
              <a:rPr lang="en-US" sz="1600" b="0" dirty="0">
                <a:solidFill>
                  <a:schemeClr val="tx1"/>
                </a:solidFill>
                <a:cs typeface="Calibri"/>
              </a:rPr>
              <a:t>and development of joint initiatives (</a:t>
            </a:r>
            <a:r>
              <a:rPr lang="en-US" sz="1600" b="0" dirty="0" err="1">
                <a:solidFill>
                  <a:schemeClr val="tx1"/>
                </a:solidFill>
                <a:cs typeface="Calibri"/>
              </a:rPr>
              <a:t>PhosAgro</a:t>
            </a:r>
            <a:r>
              <a:rPr lang="en-US" sz="1600" b="0" dirty="0">
                <a:solidFill>
                  <a:schemeClr val="tx1"/>
                </a:solidFill>
                <a:cs typeface="Calibri"/>
              </a:rPr>
              <a:t>, </a:t>
            </a:r>
            <a:r>
              <a:rPr lang="en-US" sz="1600" b="0" dirty="0" err="1">
                <a:solidFill>
                  <a:schemeClr val="tx1"/>
                </a:solidFill>
                <a:cs typeface="Calibri"/>
              </a:rPr>
              <a:t>Uterra</a:t>
            </a:r>
            <a:r>
              <a:rPr lang="en-US" sz="1600" b="0" dirty="0">
                <a:solidFill>
                  <a:schemeClr val="tx1"/>
                </a:solidFill>
                <a:cs typeface="Calibri"/>
              </a:rPr>
              <a:t>);</a:t>
            </a:r>
          </a:p>
          <a:p>
            <a:pPr marL="628650" lvl="1" indent="-285750" algn="just">
              <a:buFont typeface="Arial" panose="020B0604020202020204" pitchFamily="34" charset="0"/>
              <a:buChar char="•"/>
            </a:pPr>
            <a:r>
              <a:rPr lang="en-US" sz="1600" b="0" dirty="0">
                <a:solidFill>
                  <a:schemeClr val="tx1"/>
                </a:solidFill>
                <a:cs typeface="Calibri"/>
              </a:rPr>
              <a:t>Development of the joint projects designed </a:t>
            </a:r>
            <a:r>
              <a:rPr lang="en-US" sz="1600" dirty="0">
                <a:cs typeface="Calibri"/>
              </a:rPr>
              <a:t>to promote innovative technologies</a:t>
            </a:r>
            <a:r>
              <a:rPr lang="en-US" sz="1600" b="0" dirty="0">
                <a:solidFill>
                  <a:schemeClr val="tx1"/>
                </a:solidFill>
                <a:cs typeface="Calibri"/>
              </a:rPr>
              <a:t>, strengthen </a:t>
            </a:r>
            <a:r>
              <a:rPr lang="en-US" sz="1600" dirty="0">
                <a:cs typeface="Calibri"/>
              </a:rPr>
              <a:t>food security </a:t>
            </a:r>
            <a:r>
              <a:rPr lang="en-US" sz="1600" b="0" dirty="0">
                <a:solidFill>
                  <a:schemeClr val="tx1"/>
                </a:solidFill>
                <a:cs typeface="Calibri"/>
              </a:rPr>
              <a:t>and increase </a:t>
            </a:r>
            <a:r>
              <a:rPr lang="en-US" sz="1600" dirty="0">
                <a:cs typeface="Calibri"/>
              </a:rPr>
              <a:t>agricultural productivity</a:t>
            </a:r>
            <a:r>
              <a:rPr lang="en-US" sz="1600" b="0" dirty="0">
                <a:solidFill>
                  <a:schemeClr val="tx1"/>
                </a:solidFill>
                <a:cs typeface="Calibri"/>
              </a:rPr>
              <a:t>;</a:t>
            </a:r>
          </a:p>
          <a:p>
            <a:pPr marL="628650" lvl="1" indent="-285750" algn="just">
              <a:buFont typeface="Arial" panose="020B0604020202020204" pitchFamily="34" charset="0"/>
              <a:buChar char="•"/>
            </a:pPr>
            <a:r>
              <a:rPr lang="en-US" sz="1600" b="0" dirty="0">
                <a:solidFill>
                  <a:schemeClr val="tx1"/>
                </a:solidFill>
                <a:cs typeface="Calibri"/>
              </a:rPr>
              <a:t>Support of the</a:t>
            </a:r>
            <a:r>
              <a:rPr lang="ru-RU" sz="1600" b="0" dirty="0">
                <a:solidFill>
                  <a:schemeClr val="tx1"/>
                </a:solidFill>
                <a:cs typeface="Calibri"/>
              </a:rPr>
              <a:t> </a:t>
            </a:r>
            <a:r>
              <a:rPr lang="en-US" sz="1600" b="0" dirty="0">
                <a:solidFill>
                  <a:schemeClr val="tx1"/>
                </a:solidFill>
                <a:cs typeface="Calibri"/>
              </a:rPr>
              <a:t>state </a:t>
            </a:r>
            <a:r>
              <a:rPr lang="en-US" sz="1600" b="0" dirty="0" err="1">
                <a:solidFill>
                  <a:schemeClr val="tx1"/>
                </a:solidFill>
                <a:cs typeface="Calibri"/>
              </a:rPr>
              <a:t>programmes</a:t>
            </a:r>
            <a:r>
              <a:rPr lang="en-US" sz="1600" b="0" dirty="0">
                <a:solidFill>
                  <a:schemeClr val="tx1"/>
                </a:solidFill>
                <a:cs typeface="Calibri"/>
              </a:rPr>
              <a:t> focused on </a:t>
            </a:r>
            <a:r>
              <a:rPr lang="en-US" sz="1600" dirty="0">
                <a:cs typeface="Calibri"/>
              </a:rPr>
              <a:t>desertification control</a:t>
            </a:r>
            <a:r>
              <a:rPr lang="ru-RU" sz="1600" b="0" dirty="0">
                <a:solidFill>
                  <a:schemeClr val="tx1"/>
                </a:solidFill>
                <a:cs typeface="Calibri"/>
              </a:rPr>
              <a:t>;</a:t>
            </a:r>
            <a:endParaRPr lang="en-US" sz="1600" b="0" dirty="0">
              <a:solidFill>
                <a:schemeClr val="tx1"/>
              </a:solidFill>
              <a:cs typeface="Calibri"/>
            </a:endParaRPr>
          </a:p>
          <a:p>
            <a:pPr marL="628650" lvl="1" indent="-285750" algn="just">
              <a:buFont typeface="Arial" panose="020B0604020202020204" pitchFamily="34" charset="0"/>
              <a:buChar char="•"/>
            </a:pPr>
            <a:r>
              <a:rPr lang="en-US" sz="1600" b="0" dirty="0">
                <a:solidFill>
                  <a:schemeClr val="tx1"/>
                </a:solidFill>
                <a:cs typeface="Calibri"/>
              </a:rPr>
              <a:t>Organization and participation in the national and international forums, conferences to promote ITPO’s tools, methodologies, best practices, and policy solutions to support the </a:t>
            </a:r>
            <a:r>
              <a:rPr lang="en-US" sz="1600" dirty="0">
                <a:cs typeface="Calibri"/>
              </a:rPr>
              <a:t>2030 Agenda for Sustainable Development</a:t>
            </a:r>
            <a:r>
              <a:rPr lang="en-US" sz="1600" b="0" dirty="0">
                <a:solidFill>
                  <a:schemeClr val="tx1"/>
                </a:solidFill>
                <a:cs typeface="Calibri"/>
              </a:rPr>
              <a:t> (no poverty, zero hunger, climate action).</a:t>
            </a:r>
          </a:p>
          <a:p>
            <a:pPr lvl="1"/>
            <a:endParaRPr lang="ru-RU" sz="1600" dirty="0">
              <a:solidFill>
                <a:srgbClr val="5B9BD5"/>
              </a:solidFill>
              <a:cs typeface="Calibri"/>
            </a:endParaRPr>
          </a:p>
          <a:p>
            <a:pPr marL="914400" lvl="1" indent="-571500">
              <a:buFont typeface="Arial" panose="020B0604020202020204" pitchFamily="34" charset="0"/>
              <a:buChar char="•"/>
            </a:pPr>
            <a:endParaRPr lang="en-US" sz="1600" dirty="0">
              <a:solidFill>
                <a:srgbClr val="5B9BD5"/>
              </a:solidFill>
              <a:cs typeface="Calibri"/>
            </a:endParaRPr>
          </a:p>
          <a:p>
            <a:pPr marL="914400" lvl="1" indent="-571500">
              <a:buFont typeface="Arial" panose="020B0604020202020204" pitchFamily="34" charset="0"/>
              <a:buChar char="•"/>
            </a:pPr>
            <a:endParaRPr lang="ru-RU" sz="1600" dirty="0">
              <a:solidFill>
                <a:srgbClr val="5B9BD5"/>
              </a:solidFill>
              <a:cs typeface="Calibri"/>
            </a:endParaRPr>
          </a:p>
          <a:p>
            <a:pPr lvl="1"/>
            <a:endParaRPr lang="en-US" sz="3600" dirty="0">
              <a:solidFill>
                <a:srgbClr val="5B9BD5"/>
              </a:solidFill>
              <a:cs typeface="Calibri"/>
            </a:endParaRPr>
          </a:p>
          <a:p>
            <a:pPr lvl="1"/>
            <a:endParaRPr lang="en-US" sz="3600" dirty="0">
              <a:solidFill>
                <a:srgbClr val="5B9BD5"/>
              </a:solidFill>
              <a:cs typeface="Calibri"/>
            </a:endParaRPr>
          </a:p>
          <a:p>
            <a:pPr lvl="1"/>
            <a:endParaRPr lang="en-US" sz="3600" dirty="0">
              <a:solidFill>
                <a:srgbClr val="5B9BD5"/>
              </a:solidFill>
              <a:cs typeface="Calibri"/>
            </a:endParaRPr>
          </a:p>
          <a:p>
            <a:pPr lvl="1"/>
            <a:endParaRPr lang="en-US" dirty="0">
              <a:cs typeface="Calibri" panose="020F0502020204030204"/>
            </a:endParaRPr>
          </a:p>
        </p:txBody>
      </p:sp>
      <p:sp>
        <p:nvSpPr>
          <p:cNvPr id="11" name="Rectangle 10"/>
          <p:cNvSpPr/>
          <p:nvPr/>
        </p:nvSpPr>
        <p:spPr>
          <a:xfrm>
            <a:off x="0" y="4852864"/>
            <a:ext cx="9144000" cy="45719"/>
          </a:xfrm>
          <a:prstGeom prst="rect">
            <a:avLst/>
          </a:prstGeom>
          <a:solidFill>
            <a:srgbClr val="F47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26" name="Picture 2" descr="Picture background">
            <a:extLst>
              <a:ext uri="{FF2B5EF4-FFF2-40B4-BE49-F238E27FC236}">
                <a16:creationId xmlns:a16="http://schemas.microsoft.com/office/drawing/2014/main" id="{5AD1B9A9-124B-3F07-8BF6-92BE03E4C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2417" y="2150111"/>
            <a:ext cx="3152583" cy="210345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8369D050-6569-B138-B953-BC874469684A}"/>
              </a:ext>
            </a:extLst>
          </p:cNvPr>
          <p:cNvSpPr txBox="1">
            <a:spLocks/>
          </p:cNvSpPr>
          <p:nvPr/>
        </p:nvSpPr>
        <p:spPr>
          <a:xfrm>
            <a:off x="448864" y="946358"/>
            <a:ext cx="8255000" cy="5421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CDC"/>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b="1" kern="1200">
                <a:solidFill>
                  <a:srgbClr val="F47A42"/>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rgbClr val="009CD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u="sng" dirty="0"/>
              <a:t>ITPO Moscow, Russia</a:t>
            </a:r>
          </a:p>
        </p:txBody>
      </p:sp>
    </p:spTree>
    <p:extLst>
      <p:ext uri="{BB962C8B-B14F-4D97-AF65-F5344CB8AC3E}">
        <p14:creationId xmlns:p14="http://schemas.microsoft.com/office/powerpoint/2010/main" val="1487823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8300" y="1394870"/>
            <a:ext cx="8822567" cy="3480296"/>
            <a:chOff x="190537" y="1071821"/>
            <a:chExt cx="8665882" cy="4105441"/>
          </a:xfrm>
        </p:grpSpPr>
        <p:sp>
          <p:nvSpPr>
            <p:cNvPr id="21" name="Rectangle 20">
              <a:extLst>
                <a:ext uri="{FF2B5EF4-FFF2-40B4-BE49-F238E27FC236}">
                  <a16:creationId xmlns:a16="http://schemas.microsoft.com/office/drawing/2014/main" id="{2052F621-59E2-1A05-6565-839C8E5723DA}"/>
                </a:ext>
              </a:extLst>
            </p:cNvPr>
            <p:cNvSpPr/>
            <p:nvPr/>
          </p:nvSpPr>
          <p:spPr>
            <a:xfrm>
              <a:off x="290039" y="1160892"/>
              <a:ext cx="1712784" cy="174928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1100" dirty="0">
                <a:solidFill>
                  <a:schemeClr val="bg2">
                    <a:lumMod val="25000"/>
                  </a:schemeClr>
                </a:solidFill>
              </a:endParaRPr>
            </a:p>
          </p:txBody>
        </p:sp>
        <p:sp>
          <p:nvSpPr>
            <p:cNvPr id="27" name="Rectangle 26">
              <a:extLst>
                <a:ext uri="{FF2B5EF4-FFF2-40B4-BE49-F238E27FC236}">
                  <a16:creationId xmlns:a16="http://schemas.microsoft.com/office/drawing/2014/main" id="{ED9B881C-220C-2AD8-2913-64C730524F15}"/>
                </a:ext>
              </a:extLst>
            </p:cNvPr>
            <p:cNvSpPr/>
            <p:nvPr/>
          </p:nvSpPr>
          <p:spPr>
            <a:xfrm>
              <a:off x="3716837" y="1160892"/>
              <a:ext cx="1712784" cy="174928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1100" dirty="0">
                <a:solidFill>
                  <a:schemeClr val="bg2">
                    <a:lumMod val="25000"/>
                  </a:schemeClr>
                </a:solidFill>
              </a:endParaRPr>
            </a:p>
          </p:txBody>
        </p:sp>
        <p:sp>
          <p:nvSpPr>
            <p:cNvPr id="29" name="Rectangle 28">
              <a:extLst>
                <a:ext uri="{FF2B5EF4-FFF2-40B4-BE49-F238E27FC236}">
                  <a16:creationId xmlns:a16="http://schemas.microsoft.com/office/drawing/2014/main" id="{68436A95-F05C-8586-4853-C85F08DE0F96}"/>
                </a:ext>
              </a:extLst>
            </p:cNvPr>
            <p:cNvSpPr/>
            <p:nvPr/>
          </p:nvSpPr>
          <p:spPr>
            <a:xfrm>
              <a:off x="7141176" y="1160892"/>
              <a:ext cx="1712784" cy="1749285"/>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1100" dirty="0">
                <a:solidFill>
                  <a:schemeClr val="bg2">
                    <a:lumMod val="25000"/>
                  </a:schemeClr>
                </a:solidFill>
              </a:endParaRPr>
            </a:p>
          </p:txBody>
        </p:sp>
        <p:sp>
          <p:nvSpPr>
            <p:cNvPr id="35" name="Rectangle 34">
              <a:extLst>
                <a:ext uri="{FF2B5EF4-FFF2-40B4-BE49-F238E27FC236}">
                  <a16:creationId xmlns:a16="http://schemas.microsoft.com/office/drawing/2014/main" id="{15A3E543-F726-A7B7-1EB4-46BA2BF99814}"/>
                </a:ext>
              </a:extLst>
            </p:cNvPr>
            <p:cNvSpPr/>
            <p:nvPr/>
          </p:nvSpPr>
          <p:spPr>
            <a:xfrm>
              <a:off x="2006511" y="3196432"/>
              <a:ext cx="1619443" cy="1749285"/>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1100" dirty="0">
                <a:solidFill>
                  <a:schemeClr val="bg2">
                    <a:lumMod val="25000"/>
                  </a:schemeClr>
                </a:solidFill>
              </a:endParaRPr>
            </a:p>
          </p:txBody>
        </p:sp>
        <p:sp>
          <p:nvSpPr>
            <p:cNvPr id="37" name="Rectangle 36">
              <a:extLst>
                <a:ext uri="{FF2B5EF4-FFF2-40B4-BE49-F238E27FC236}">
                  <a16:creationId xmlns:a16="http://schemas.microsoft.com/office/drawing/2014/main" id="{38D047E0-463C-12E8-9875-319DA395BF43}"/>
                </a:ext>
              </a:extLst>
            </p:cNvPr>
            <p:cNvSpPr/>
            <p:nvPr/>
          </p:nvSpPr>
          <p:spPr>
            <a:xfrm>
              <a:off x="5427163" y="3227666"/>
              <a:ext cx="1712784" cy="1749285"/>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1100" dirty="0">
                <a:solidFill>
                  <a:schemeClr val="bg2">
                    <a:lumMod val="25000"/>
                  </a:schemeClr>
                </a:solidFill>
              </a:endParaRPr>
            </a:p>
          </p:txBody>
        </p:sp>
        <p:sp>
          <p:nvSpPr>
            <p:cNvPr id="42" name="TextBox 41">
              <a:extLst>
                <a:ext uri="{FF2B5EF4-FFF2-40B4-BE49-F238E27FC236}">
                  <a16:creationId xmlns:a16="http://schemas.microsoft.com/office/drawing/2014/main" id="{A52E8A6F-F52A-314D-A5AF-3EE6CECFFFB1}"/>
                </a:ext>
              </a:extLst>
            </p:cNvPr>
            <p:cNvSpPr txBox="1"/>
            <p:nvPr/>
          </p:nvSpPr>
          <p:spPr>
            <a:xfrm>
              <a:off x="5429621" y="1160892"/>
              <a:ext cx="1710326" cy="1631216"/>
            </a:xfrm>
            <a:prstGeom prst="rect">
              <a:avLst/>
            </a:prstGeom>
            <a:noFill/>
          </p:spPr>
          <p:txBody>
            <a:bodyPr wrap="square" rtlCol="0">
              <a:spAutoFit/>
            </a:bodyPr>
            <a:lstStyle/>
            <a:p>
              <a:pPr algn="just"/>
              <a:r>
                <a:rPr lang="en-US" sz="1250" b="1" dirty="0">
                  <a:solidFill>
                    <a:srgbClr val="E3652C"/>
                  </a:solidFill>
                </a:rPr>
                <a:t>02: Advancement of SATS-C Policy</a:t>
              </a:r>
            </a:p>
            <a:p>
              <a:pPr algn="just"/>
              <a:r>
                <a:rPr lang="en-US" sz="1250" dirty="0">
                  <a:solidFill>
                    <a:schemeClr val="bg2">
                      <a:lumMod val="25000"/>
                    </a:schemeClr>
                  </a:solidFill>
                </a:rPr>
                <a:t>ITPO Nigeria supported the advancement of the SATS-C policy to address Nigeria's $12 billion post-harvest losses.</a:t>
              </a:r>
            </a:p>
          </p:txBody>
        </p:sp>
        <p:sp>
          <p:nvSpPr>
            <p:cNvPr id="43" name="TextBox 42">
              <a:extLst>
                <a:ext uri="{FF2B5EF4-FFF2-40B4-BE49-F238E27FC236}">
                  <a16:creationId xmlns:a16="http://schemas.microsoft.com/office/drawing/2014/main" id="{D5B9196C-EFE4-BCB2-3809-B594F1CC9B16}"/>
                </a:ext>
              </a:extLst>
            </p:cNvPr>
            <p:cNvSpPr txBox="1"/>
            <p:nvPr/>
          </p:nvSpPr>
          <p:spPr>
            <a:xfrm>
              <a:off x="2008969" y="1071821"/>
              <a:ext cx="1710326" cy="2015936"/>
            </a:xfrm>
            <a:prstGeom prst="rect">
              <a:avLst/>
            </a:prstGeom>
            <a:noFill/>
          </p:spPr>
          <p:txBody>
            <a:bodyPr wrap="square" rtlCol="0">
              <a:spAutoFit/>
            </a:bodyPr>
            <a:lstStyle/>
            <a:p>
              <a:pPr algn="just"/>
              <a:r>
                <a:rPr lang="en-US" sz="1250" b="1" dirty="0">
                  <a:solidFill>
                    <a:srgbClr val="009CDC"/>
                  </a:solidFill>
                </a:rPr>
                <a:t>01: A ₦1.78 billion  investment </a:t>
              </a:r>
              <a:r>
                <a:rPr lang="en-US" sz="1250" b="1" dirty="0">
                  <a:solidFill>
                    <a:schemeClr val="bg2">
                      <a:lumMod val="25000"/>
                    </a:schemeClr>
                  </a:solidFill>
                </a:rPr>
                <a:t>i</a:t>
              </a:r>
              <a:r>
                <a:rPr lang="en-US" sz="1250" dirty="0">
                  <a:solidFill>
                    <a:schemeClr val="bg2">
                      <a:lumMod val="25000"/>
                    </a:schemeClr>
                  </a:solidFill>
                </a:rPr>
                <a:t>n 198 tech-enabled greenhouses across three Nigerian states, targeting the  ₦185 billion combined vegetable market, promising 390 direct jobs.</a:t>
              </a:r>
            </a:p>
          </p:txBody>
        </p:sp>
        <p:sp>
          <p:nvSpPr>
            <p:cNvPr id="45" name="TextBox 44">
              <a:extLst>
                <a:ext uri="{FF2B5EF4-FFF2-40B4-BE49-F238E27FC236}">
                  <a16:creationId xmlns:a16="http://schemas.microsoft.com/office/drawing/2014/main" id="{2141891F-3442-D169-B3DD-41F9802E54E7}"/>
                </a:ext>
              </a:extLst>
            </p:cNvPr>
            <p:cNvSpPr txBox="1"/>
            <p:nvPr/>
          </p:nvSpPr>
          <p:spPr>
            <a:xfrm>
              <a:off x="190537" y="3087758"/>
              <a:ext cx="1809828" cy="1823576"/>
            </a:xfrm>
            <a:prstGeom prst="rect">
              <a:avLst/>
            </a:prstGeom>
            <a:noFill/>
          </p:spPr>
          <p:txBody>
            <a:bodyPr wrap="square">
              <a:spAutoFit/>
            </a:bodyPr>
            <a:lstStyle/>
            <a:p>
              <a:pPr algn="just"/>
              <a:r>
                <a:rPr lang="en-US" sz="1250" b="1" dirty="0">
                  <a:solidFill>
                    <a:srgbClr val="FFC000"/>
                  </a:solidFill>
                </a:rPr>
                <a:t>03: Investment and Technology Promotion of Non-oil sectors</a:t>
              </a:r>
            </a:p>
            <a:p>
              <a:pPr algn="just"/>
              <a:r>
                <a:rPr lang="en-US" sz="1250" dirty="0">
                  <a:solidFill>
                    <a:schemeClr val="bg2">
                      <a:lumMod val="25000"/>
                    </a:schemeClr>
                  </a:solidFill>
                </a:rPr>
                <a:t>ITPO Nigeria p</a:t>
              </a:r>
              <a:r>
                <a:rPr lang="en-US" sz="1250" b="0" i="0" dirty="0">
                  <a:solidFill>
                    <a:schemeClr val="bg2">
                      <a:lumMod val="25000"/>
                    </a:schemeClr>
                  </a:solidFill>
                  <a:effectLst/>
                </a:rPr>
                <a:t>romoted the development of micro, MSME cluster development and industrial parks.</a:t>
              </a:r>
            </a:p>
            <a:p>
              <a:endParaRPr lang="en-US" sz="1250" b="1" dirty="0">
                <a:solidFill>
                  <a:schemeClr val="bg2">
                    <a:lumMod val="25000"/>
                  </a:schemeClr>
                </a:solidFill>
              </a:endParaRPr>
            </a:p>
          </p:txBody>
        </p:sp>
        <p:sp>
          <p:nvSpPr>
            <p:cNvPr id="49" name="TextBox 48">
              <a:extLst>
                <a:ext uri="{FF2B5EF4-FFF2-40B4-BE49-F238E27FC236}">
                  <a16:creationId xmlns:a16="http://schemas.microsoft.com/office/drawing/2014/main" id="{C88F8639-571C-57F0-F409-F4831215885A}"/>
                </a:ext>
              </a:extLst>
            </p:cNvPr>
            <p:cNvSpPr txBox="1"/>
            <p:nvPr/>
          </p:nvSpPr>
          <p:spPr>
            <a:xfrm>
              <a:off x="3625955" y="3087757"/>
              <a:ext cx="1803666" cy="2089505"/>
            </a:xfrm>
            <a:prstGeom prst="rect">
              <a:avLst/>
            </a:prstGeom>
            <a:noFill/>
          </p:spPr>
          <p:txBody>
            <a:bodyPr wrap="square" rtlCol="0">
              <a:spAutoFit/>
            </a:bodyPr>
            <a:lstStyle/>
            <a:p>
              <a:pPr algn="just"/>
              <a:r>
                <a:rPr lang="en-US" sz="1250" b="1" dirty="0">
                  <a:solidFill>
                    <a:srgbClr val="00B050"/>
                  </a:solidFill>
                </a:rPr>
                <a:t>04: Partnership with UNIDO NQIP</a:t>
              </a:r>
            </a:p>
            <a:p>
              <a:pPr algn="just"/>
              <a:r>
                <a:rPr lang="en-US" sz="1250" dirty="0">
                  <a:solidFill>
                    <a:schemeClr val="bg2">
                      <a:lumMod val="25000"/>
                    </a:schemeClr>
                  </a:solidFill>
                </a:rPr>
                <a:t>Collaborated with UNIDO NQIP to organize the Food Safety and Investment Forum aimed at promoting inclusive and sustainable development.</a:t>
              </a:r>
            </a:p>
          </p:txBody>
        </p:sp>
        <p:sp>
          <p:nvSpPr>
            <p:cNvPr id="50" name="TextBox 49">
              <a:extLst>
                <a:ext uri="{FF2B5EF4-FFF2-40B4-BE49-F238E27FC236}">
                  <a16:creationId xmlns:a16="http://schemas.microsoft.com/office/drawing/2014/main" id="{CE1E6E44-3D92-8591-09BB-B558F0F2494D}"/>
                </a:ext>
              </a:extLst>
            </p:cNvPr>
            <p:cNvSpPr txBox="1"/>
            <p:nvPr/>
          </p:nvSpPr>
          <p:spPr>
            <a:xfrm>
              <a:off x="7146093" y="3109596"/>
              <a:ext cx="1710326" cy="1631216"/>
            </a:xfrm>
            <a:prstGeom prst="rect">
              <a:avLst/>
            </a:prstGeom>
            <a:noFill/>
          </p:spPr>
          <p:txBody>
            <a:bodyPr wrap="square" rtlCol="0">
              <a:spAutoFit/>
            </a:bodyPr>
            <a:lstStyle/>
            <a:p>
              <a:pPr algn="just"/>
              <a:r>
                <a:rPr lang="en-US" sz="1250" b="1" dirty="0">
                  <a:solidFill>
                    <a:schemeClr val="accent6">
                      <a:lumMod val="60000"/>
                      <a:lumOff val="40000"/>
                    </a:schemeClr>
                  </a:solidFill>
                </a:rPr>
                <a:t>05: Exposure to Italian Leather Cluster Model</a:t>
              </a:r>
            </a:p>
            <a:p>
              <a:pPr algn="just"/>
              <a:r>
                <a:rPr lang="en-US" sz="1250" dirty="0">
                  <a:solidFill>
                    <a:schemeClr val="bg2">
                      <a:lumMod val="25000"/>
                    </a:schemeClr>
                  </a:solidFill>
                </a:rPr>
                <a:t>ITPO Nigeria facilitated a study tour to Italy for participants to gain insights into the Italian leather sector’s best practices.</a:t>
              </a:r>
            </a:p>
          </p:txBody>
        </p:sp>
      </p:grpSp>
      <p:pic>
        <p:nvPicPr>
          <p:cNvPr id="4" name="Picture 3" descr="A blue and yellow logo&#10;&#10;Description automatically generated">
            <a:extLst>
              <a:ext uri="{FF2B5EF4-FFF2-40B4-BE49-F238E27FC236}">
                <a16:creationId xmlns:a16="http://schemas.microsoft.com/office/drawing/2014/main" id="{6FDEC8F6-3777-3910-3A77-513676B4D309}"/>
              </a:ext>
            </a:extLst>
          </p:cNvPr>
          <p:cNvPicPr>
            <a:picLocks noChangeAspect="1"/>
          </p:cNvPicPr>
          <p:nvPr/>
        </p:nvPicPr>
        <p:blipFill>
          <a:blip r:embed="rId8"/>
          <a:stretch>
            <a:fillRect/>
          </a:stretch>
        </p:blipFill>
        <p:spPr>
          <a:xfrm>
            <a:off x="6129131" y="-160196"/>
            <a:ext cx="1757380" cy="1255488"/>
          </a:xfrm>
          <a:prstGeom prst="rect">
            <a:avLst/>
          </a:prstGeom>
        </p:spPr>
      </p:pic>
      <p:sp>
        <p:nvSpPr>
          <p:cNvPr id="16" name="Content Placeholder 2">
            <a:extLst>
              <a:ext uri="{FF2B5EF4-FFF2-40B4-BE49-F238E27FC236}">
                <a16:creationId xmlns:a16="http://schemas.microsoft.com/office/drawing/2014/main" id="{8369D050-6569-B138-B953-BC874469684A}"/>
              </a:ext>
            </a:extLst>
          </p:cNvPr>
          <p:cNvSpPr txBox="1">
            <a:spLocks/>
          </p:cNvSpPr>
          <p:nvPr/>
        </p:nvSpPr>
        <p:spPr>
          <a:xfrm>
            <a:off x="448864" y="946358"/>
            <a:ext cx="8255000" cy="54214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CDC"/>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b="1" kern="1200">
                <a:solidFill>
                  <a:srgbClr val="F47A42"/>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rgbClr val="009CD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u="sng" dirty="0"/>
              <a:t>ITPO Lagos, Nigeria</a:t>
            </a:r>
          </a:p>
        </p:txBody>
      </p:sp>
      <p:sp>
        <p:nvSpPr>
          <p:cNvPr id="17" name="Rectangle 10">
            <a:extLst>
              <a:ext uri="{FF2B5EF4-FFF2-40B4-BE49-F238E27FC236}">
                <a16:creationId xmlns:a16="http://schemas.microsoft.com/office/drawing/2014/main" id="{A355AE9F-91DF-C508-F875-E644485188C4}"/>
              </a:ext>
            </a:extLst>
          </p:cNvPr>
          <p:cNvSpPr/>
          <p:nvPr/>
        </p:nvSpPr>
        <p:spPr>
          <a:xfrm>
            <a:off x="0" y="4875166"/>
            <a:ext cx="9144000" cy="45719"/>
          </a:xfrm>
          <a:prstGeom prst="rect">
            <a:avLst/>
          </a:prstGeom>
          <a:solidFill>
            <a:srgbClr val="F47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297651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2891" y="1591881"/>
            <a:ext cx="7980557" cy="3484574"/>
            <a:chOff x="249378" y="572164"/>
            <a:chExt cx="8844650" cy="4286364"/>
          </a:xfrm>
        </p:grpSpPr>
        <p:sp>
          <p:nvSpPr>
            <p:cNvPr id="23" name="Freeform 41"/>
            <p:cNvSpPr/>
            <p:nvPr/>
          </p:nvSpPr>
          <p:spPr>
            <a:xfrm>
              <a:off x="6591300" y="2113280"/>
              <a:ext cx="2155508" cy="2514600"/>
            </a:xfrm>
            <a:prstGeom prst="roundRect">
              <a:avLst/>
            </a:prstGeom>
            <a:solidFill>
              <a:srgbClr val="009DE1"/>
            </a:solidFill>
          </p:spPr>
          <p:txBody>
            <a:bodyPr/>
            <a:lstStyle/>
            <a:p>
              <a:endParaRPr lang="en-US" sz="700"/>
            </a:p>
          </p:txBody>
        </p:sp>
        <p:sp>
          <p:nvSpPr>
            <p:cNvPr id="4" name="Freeform 4"/>
            <p:cNvSpPr/>
            <p:nvPr/>
          </p:nvSpPr>
          <p:spPr>
            <a:xfrm>
              <a:off x="342945" y="4512961"/>
              <a:ext cx="332885" cy="332885"/>
            </a:xfrm>
            <a:custGeom>
              <a:avLst/>
              <a:gdLst/>
              <a:ahLst/>
              <a:cxnLst/>
              <a:rect l="l" t="t" r="r" b="b"/>
              <a:pathLst>
                <a:path w="665769" h="665769">
                  <a:moveTo>
                    <a:pt x="0" y="0"/>
                  </a:moveTo>
                  <a:lnTo>
                    <a:pt x="665769" y="0"/>
                  </a:lnTo>
                  <a:lnTo>
                    <a:pt x="665769" y="665769"/>
                  </a:lnTo>
                  <a:lnTo>
                    <a:pt x="0" y="6657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700"/>
            </a:p>
          </p:txBody>
        </p:sp>
        <p:sp>
          <p:nvSpPr>
            <p:cNvPr id="12" name="Freeform 12"/>
            <p:cNvSpPr/>
            <p:nvPr/>
          </p:nvSpPr>
          <p:spPr>
            <a:xfrm rot="-10800000">
              <a:off x="2104215" y="1919254"/>
              <a:ext cx="1748102" cy="2501756"/>
            </a:xfrm>
            <a:custGeom>
              <a:avLst/>
              <a:gdLst/>
              <a:ahLst/>
              <a:cxnLst/>
              <a:rect l="l" t="t" r="r" b="b"/>
              <a:pathLst>
                <a:path w="3496203" h="5003511">
                  <a:moveTo>
                    <a:pt x="0" y="0"/>
                  </a:moveTo>
                  <a:lnTo>
                    <a:pt x="3496203" y="0"/>
                  </a:lnTo>
                  <a:lnTo>
                    <a:pt x="3496203" y="5003511"/>
                  </a:lnTo>
                  <a:lnTo>
                    <a:pt x="0" y="5003511"/>
                  </a:lnTo>
                  <a:lnTo>
                    <a:pt x="0" y="0"/>
                  </a:lnTo>
                  <a:close/>
                </a:path>
              </a:pathLst>
            </a:custGeom>
            <a:blipFill>
              <a:blip r:embed="rId14">
                <a:extLst>
                  <a:ext uri="{96DAC541-7B7A-43D3-8B79-37D633B846F1}">
                    <asvg:svgBlip xmlns:asvg="http://schemas.microsoft.com/office/drawing/2016/SVG/main" r:embed="rId15"/>
                  </a:ext>
                </a:extLst>
              </a:blip>
              <a:stretch>
                <a:fillRect l="-62" r="-62"/>
              </a:stretch>
            </a:blipFill>
          </p:spPr>
          <p:txBody>
            <a:bodyPr/>
            <a:lstStyle/>
            <a:p>
              <a:endParaRPr lang="en-US" sz="700"/>
            </a:p>
          </p:txBody>
        </p:sp>
        <p:sp>
          <p:nvSpPr>
            <p:cNvPr id="13" name="Freeform 13"/>
            <p:cNvSpPr/>
            <p:nvPr/>
          </p:nvSpPr>
          <p:spPr>
            <a:xfrm rot="-10800000" flipH="1">
              <a:off x="2857035" y="1919254"/>
              <a:ext cx="1748102" cy="2501756"/>
            </a:xfrm>
            <a:custGeom>
              <a:avLst/>
              <a:gdLst/>
              <a:ahLst/>
              <a:cxnLst/>
              <a:rect l="l" t="t" r="r" b="b"/>
              <a:pathLst>
                <a:path w="3496203" h="5003511">
                  <a:moveTo>
                    <a:pt x="3496203" y="0"/>
                  </a:moveTo>
                  <a:lnTo>
                    <a:pt x="0" y="0"/>
                  </a:lnTo>
                  <a:lnTo>
                    <a:pt x="0" y="5003511"/>
                  </a:lnTo>
                  <a:lnTo>
                    <a:pt x="3496203" y="5003511"/>
                  </a:lnTo>
                  <a:lnTo>
                    <a:pt x="3496203" y="0"/>
                  </a:lnTo>
                  <a:close/>
                </a:path>
              </a:pathLst>
            </a:custGeom>
            <a:blipFill>
              <a:blip r:embed="rId16">
                <a:extLst>
                  <a:ext uri="{96DAC541-7B7A-43D3-8B79-37D633B846F1}">
                    <asvg:svgBlip xmlns:asvg="http://schemas.microsoft.com/office/drawing/2016/SVG/main" r:embed="rId17"/>
                  </a:ext>
                </a:extLst>
              </a:blip>
              <a:stretch>
                <a:fillRect l="-62" r="-62"/>
              </a:stretch>
            </a:blipFill>
          </p:spPr>
          <p:txBody>
            <a:bodyPr/>
            <a:lstStyle/>
            <a:p>
              <a:endParaRPr lang="en-US" sz="700"/>
            </a:p>
          </p:txBody>
        </p:sp>
        <p:sp>
          <p:nvSpPr>
            <p:cNvPr id="14" name="Freeform 14"/>
            <p:cNvSpPr/>
            <p:nvPr/>
          </p:nvSpPr>
          <p:spPr>
            <a:xfrm>
              <a:off x="2612778" y="2483814"/>
              <a:ext cx="1372635" cy="1372635"/>
            </a:xfrm>
            <a:custGeom>
              <a:avLst/>
              <a:gdLst/>
              <a:ahLst/>
              <a:cxnLst/>
              <a:rect l="l" t="t" r="r" b="b"/>
              <a:pathLst>
                <a:path w="2745270" h="2745270">
                  <a:moveTo>
                    <a:pt x="0" y="0"/>
                  </a:moveTo>
                  <a:lnTo>
                    <a:pt x="2745270" y="0"/>
                  </a:lnTo>
                  <a:lnTo>
                    <a:pt x="2745270" y="2745270"/>
                  </a:lnTo>
                  <a:lnTo>
                    <a:pt x="0" y="274527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sz="700"/>
            </a:p>
          </p:txBody>
        </p:sp>
        <p:sp>
          <p:nvSpPr>
            <p:cNvPr id="17" name="Freeform 17"/>
            <p:cNvSpPr/>
            <p:nvPr/>
          </p:nvSpPr>
          <p:spPr>
            <a:xfrm>
              <a:off x="3543286" y="3829504"/>
              <a:ext cx="393149" cy="393149"/>
            </a:xfrm>
            <a:custGeom>
              <a:avLst/>
              <a:gdLst/>
              <a:ahLst/>
              <a:cxnLst/>
              <a:rect l="l" t="t" r="r" b="b"/>
              <a:pathLst>
                <a:path w="786298" h="786298">
                  <a:moveTo>
                    <a:pt x="0" y="0"/>
                  </a:moveTo>
                  <a:lnTo>
                    <a:pt x="786298" y="0"/>
                  </a:lnTo>
                  <a:lnTo>
                    <a:pt x="786298" y="786298"/>
                  </a:lnTo>
                  <a:lnTo>
                    <a:pt x="0" y="7862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sz="700"/>
            </a:p>
          </p:txBody>
        </p:sp>
        <p:sp>
          <p:nvSpPr>
            <p:cNvPr id="18" name="Freeform 18"/>
            <p:cNvSpPr/>
            <p:nvPr/>
          </p:nvSpPr>
          <p:spPr>
            <a:xfrm>
              <a:off x="2247845" y="2562679"/>
              <a:ext cx="398126" cy="393149"/>
            </a:xfrm>
            <a:custGeom>
              <a:avLst/>
              <a:gdLst/>
              <a:ahLst/>
              <a:cxnLst/>
              <a:rect l="l" t="t" r="r" b="b"/>
              <a:pathLst>
                <a:path w="796252" h="786298">
                  <a:moveTo>
                    <a:pt x="0" y="0"/>
                  </a:moveTo>
                  <a:lnTo>
                    <a:pt x="796252" y="0"/>
                  </a:lnTo>
                  <a:lnTo>
                    <a:pt x="796252" y="786298"/>
                  </a:lnTo>
                  <a:lnTo>
                    <a:pt x="0" y="786298"/>
                  </a:lnTo>
                  <a:lnTo>
                    <a:pt x="0" y="0"/>
                  </a:lnTo>
                  <a:close/>
                </a:path>
              </a:pathLst>
            </a:custGeom>
            <a:blipFill>
              <a:blip r:embed="rId22">
                <a:extLst>
                  <a:ext uri="{96DAC541-7B7A-43D3-8B79-37D633B846F1}">
                    <asvg:svgBlip xmlns:asvg="http://schemas.microsoft.com/office/drawing/2016/SVG/main" r:embed="rId23"/>
                  </a:ext>
                </a:extLst>
              </a:blip>
              <a:stretch>
                <a:fillRect t="-30" b="-30"/>
              </a:stretch>
            </a:blipFill>
          </p:spPr>
          <p:txBody>
            <a:bodyPr/>
            <a:lstStyle/>
            <a:p>
              <a:endParaRPr lang="en-US" sz="700"/>
            </a:p>
          </p:txBody>
        </p:sp>
        <p:sp>
          <p:nvSpPr>
            <p:cNvPr id="19" name="Freeform 19"/>
            <p:cNvSpPr/>
            <p:nvPr/>
          </p:nvSpPr>
          <p:spPr>
            <a:xfrm>
              <a:off x="2783484" y="3856449"/>
              <a:ext cx="424988" cy="333615"/>
            </a:xfrm>
            <a:custGeom>
              <a:avLst/>
              <a:gdLst/>
              <a:ahLst/>
              <a:cxnLst/>
              <a:rect l="l" t="t" r="r" b="b"/>
              <a:pathLst>
                <a:path w="849975" h="667230">
                  <a:moveTo>
                    <a:pt x="0" y="0"/>
                  </a:moveTo>
                  <a:lnTo>
                    <a:pt x="849975" y="0"/>
                  </a:lnTo>
                  <a:lnTo>
                    <a:pt x="849975" y="667230"/>
                  </a:lnTo>
                  <a:lnTo>
                    <a:pt x="0" y="667230"/>
                  </a:lnTo>
                  <a:lnTo>
                    <a:pt x="0" y="0"/>
                  </a:lnTo>
                  <a:close/>
                </a:path>
              </a:pathLst>
            </a:custGeom>
            <a:blipFill>
              <a:blip r:embed="rId24">
                <a:extLst>
                  <a:ext uri="{96DAC541-7B7A-43D3-8B79-37D633B846F1}">
                    <asvg:svgBlip xmlns:asvg="http://schemas.microsoft.com/office/drawing/2016/SVG/main" r:embed="rId25"/>
                  </a:ext>
                </a:extLst>
              </a:blip>
              <a:stretch>
                <a:fillRect t="-247" b="-247"/>
              </a:stretch>
            </a:blipFill>
          </p:spPr>
          <p:txBody>
            <a:bodyPr/>
            <a:lstStyle/>
            <a:p>
              <a:endParaRPr lang="en-US" sz="700"/>
            </a:p>
          </p:txBody>
        </p:sp>
        <p:grpSp>
          <p:nvGrpSpPr>
            <p:cNvPr id="20" name="Group 20"/>
            <p:cNvGrpSpPr/>
            <p:nvPr/>
          </p:nvGrpSpPr>
          <p:grpSpPr>
            <a:xfrm>
              <a:off x="3657591" y="4400614"/>
              <a:ext cx="397811" cy="457914"/>
              <a:chOff x="0" y="0"/>
              <a:chExt cx="1060831" cy="1221105"/>
            </a:xfrm>
          </p:grpSpPr>
          <p:sp>
            <p:nvSpPr>
              <p:cNvPr id="21" name="Freeform 21"/>
              <p:cNvSpPr/>
              <p:nvPr/>
            </p:nvSpPr>
            <p:spPr>
              <a:xfrm>
                <a:off x="0" y="0"/>
                <a:ext cx="1060831" cy="1221105"/>
              </a:xfrm>
              <a:custGeom>
                <a:avLst/>
                <a:gdLst/>
                <a:ahLst/>
                <a:cxnLst/>
                <a:rect l="l" t="t" r="r" b="b"/>
                <a:pathLst>
                  <a:path w="1060831" h="1221105">
                    <a:moveTo>
                      <a:pt x="0" y="0"/>
                    </a:moveTo>
                    <a:lnTo>
                      <a:pt x="1060831" y="0"/>
                    </a:lnTo>
                    <a:lnTo>
                      <a:pt x="1060831" y="1221105"/>
                    </a:lnTo>
                    <a:lnTo>
                      <a:pt x="0" y="1221105"/>
                    </a:lnTo>
                    <a:lnTo>
                      <a:pt x="0" y="0"/>
                    </a:lnTo>
                    <a:close/>
                  </a:path>
                </a:pathLst>
              </a:custGeom>
              <a:blipFill>
                <a:blip r:embed="rId26"/>
                <a:stretch>
                  <a:fillRect r="3" b="3"/>
                </a:stretch>
              </a:blipFill>
            </p:spPr>
            <p:txBody>
              <a:bodyPr/>
              <a:lstStyle/>
              <a:p>
                <a:endParaRPr lang="en-US" sz="700"/>
              </a:p>
            </p:txBody>
          </p:sp>
        </p:grpSp>
        <p:sp>
          <p:nvSpPr>
            <p:cNvPr id="22" name="Freeform 22"/>
            <p:cNvSpPr/>
            <p:nvPr/>
          </p:nvSpPr>
          <p:spPr>
            <a:xfrm>
              <a:off x="4029020" y="3313361"/>
              <a:ext cx="441732" cy="302587"/>
            </a:xfrm>
            <a:custGeom>
              <a:avLst/>
              <a:gdLst/>
              <a:ahLst/>
              <a:cxnLst/>
              <a:rect l="l" t="t" r="r" b="b"/>
              <a:pathLst>
                <a:path w="883464" h="605173">
                  <a:moveTo>
                    <a:pt x="0" y="0"/>
                  </a:moveTo>
                  <a:lnTo>
                    <a:pt x="883464" y="0"/>
                  </a:lnTo>
                  <a:lnTo>
                    <a:pt x="883464" y="605173"/>
                  </a:lnTo>
                  <a:lnTo>
                    <a:pt x="0" y="605173"/>
                  </a:lnTo>
                  <a:lnTo>
                    <a:pt x="0" y="0"/>
                  </a:lnTo>
                  <a:close/>
                </a:path>
              </a:pathLst>
            </a:custGeom>
            <a:blipFill>
              <a:blip r:embed="rId27">
                <a:extLst>
                  <a:ext uri="{96DAC541-7B7A-43D3-8B79-37D633B846F1}">
                    <asvg:svgBlip xmlns:asvg="http://schemas.microsoft.com/office/drawing/2016/SVG/main" r:embed="rId28"/>
                  </a:ext>
                </a:extLst>
              </a:blip>
              <a:stretch>
                <a:fillRect l="-304" r="-304"/>
              </a:stretch>
            </a:blipFill>
          </p:spPr>
          <p:txBody>
            <a:bodyPr/>
            <a:lstStyle/>
            <a:p>
              <a:endParaRPr lang="en-US" sz="700"/>
            </a:p>
          </p:txBody>
        </p:sp>
        <p:sp>
          <p:nvSpPr>
            <p:cNvPr id="24" name="Freeform 24"/>
            <p:cNvSpPr/>
            <p:nvPr/>
          </p:nvSpPr>
          <p:spPr>
            <a:xfrm>
              <a:off x="251172" y="2313880"/>
              <a:ext cx="84947" cy="479584"/>
            </a:xfrm>
            <a:custGeom>
              <a:avLst/>
              <a:gdLst/>
              <a:ahLst/>
              <a:cxnLst/>
              <a:rect l="l" t="t" r="r" b="b"/>
              <a:pathLst>
                <a:path w="169894" h="959167">
                  <a:moveTo>
                    <a:pt x="0" y="0"/>
                  </a:moveTo>
                  <a:lnTo>
                    <a:pt x="169894" y="0"/>
                  </a:lnTo>
                  <a:lnTo>
                    <a:pt x="169894" y="959167"/>
                  </a:lnTo>
                  <a:lnTo>
                    <a:pt x="0" y="959167"/>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sz="700"/>
            </a:p>
          </p:txBody>
        </p:sp>
        <p:sp>
          <p:nvSpPr>
            <p:cNvPr id="26" name="Freeform 26"/>
            <p:cNvSpPr/>
            <p:nvPr/>
          </p:nvSpPr>
          <p:spPr>
            <a:xfrm>
              <a:off x="251233" y="3120454"/>
              <a:ext cx="84947" cy="479584"/>
            </a:xfrm>
            <a:custGeom>
              <a:avLst/>
              <a:gdLst/>
              <a:ahLst/>
              <a:cxnLst/>
              <a:rect l="l" t="t" r="r" b="b"/>
              <a:pathLst>
                <a:path w="169894" h="959167">
                  <a:moveTo>
                    <a:pt x="0" y="0"/>
                  </a:moveTo>
                  <a:lnTo>
                    <a:pt x="169893" y="0"/>
                  </a:lnTo>
                  <a:lnTo>
                    <a:pt x="169893" y="959167"/>
                  </a:lnTo>
                  <a:lnTo>
                    <a:pt x="0" y="959167"/>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sz="700"/>
            </a:p>
          </p:txBody>
        </p:sp>
        <p:sp>
          <p:nvSpPr>
            <p:cNvPr id="28" name="Freeform 28"/>
            <p:cNvSpPr/>
            <p:nvPr/>
          </p:nvSpPr>
          <p:spPr>
            <a:xfrm>
              <a:off x="249378" y="3930601"/>
              <a:ext cx="84947" cy="479584"/>
            </a:xfrm>
            <a:custGeom>
              <a:avLst/>
              <a:gdLst/>
              <a:ahLst/>
              <a:cxnLst/>
              <a:rect l="l" t="t" r="r" b="b"/>
              <a:pathLst>
                <a:path w="169894" h="959167">
                  <a:moveTo>
                    <a:pt x="0" y="0"/>
                  </a:moveTo>
                  <a:lnTo>
                    <a:pt x="169893" y="0"/>
                  </a:lnTo>
                  <a:lnTo>
                    <a:pt x="169893" y="959167"/>
                  </a:lnTo>
                  <a:lnTo>
                    <a:pt x="0" y="95916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US" sz="700"/>
            </a:p>
          </p:txBody>
        </p:sp>
        <p:sp>
          <p:nvSpPr>
            <p:cNvPr id="30" name="Freeform 30"/>
            <p:cNvSpPr/>
            <p:nvPr/>
          </p:nvSpPr>
          <p:spPr>
            <a:xfrm>
              <a:off x="5992995" y="2317425"/>
              <a:ext cx="84305" cy="475960"/>
            </a:xfrm>
            <a:custGeom>
              <a:avLst/>
              <a:gdLst/>
              <a:ahLst/>
              <a:cxnLst/>
              <a:rect l="l" t="t" r="r" b="b"/>
              <a:pathLst>
                <a:path w="168609" h="951919">
                  <a:moveTo>
                    <a:pt x="0" y="0"/>
                  </a:moveTo>
                  <a:lnTo>
                    <a:pt x="168609" y="0"/>
                  </a:lnTo>
                  <a:lnTo>
                    <a:pt x="168609" y="951919"/>
                  </a:lnTo>
                  <a:lnTo>
                    <a:pt x="0" y="951919"/>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sz="700"/>
            </a:p>
          </p:txBody>
        </p:sp>
        <p:sp>
          <p:nvSpPr>
            <p:cNvPr id="32" name="Freeform 32"/>
            <p:cNvSpPr/>
            <p:nvPr/>
          </p:nvSpPr>
          <p:spPr>
            <a:xfrm>
              <a:off x="6227034" y="3245208"/>
              <a:ext cx="84627" cy="477775"/>
            </a:xfrm>
            <a:custGeom>
              <a:avLst/>
              <a:gdLst/>
              <a:ahLst/>
              <a:cxnLst/>
              <a:rect l="l" t="t" r="r" b="b"/>
              <a:pathLst>
                <a:path w="169253" h="955549">
                  <a:moveTo>
                    <a:pt x="0" y="0"/>
                  </a:moveTo>
                  <a:lnTo>
                    <a:pt x="169253" y="0"/>
                  </a:lnTo>
                  <a:lnTo>
                    <a:pt x="169253" y="955549"/>
                  </a:lnTo>
                  <a:lnTo>
                    <a:pt x="0" y="95554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sz="700"/>
            </a:p>
          </p:txBody>
        </p:sp>
        <p:grpSp>
          <p:nvGrpSpPr>
            <p:cNvPr id="35" name="Group 35"/>
            <p:cNvGrpSpPr/>
            <p:nvPr/>
          </p:nvGrpSpPr>
          <p:grpSpPr>
            <a:xfrm>
              <a:off x="1981106" y="1885977"/>
              <a:ext cx="2744486" cy="2662238"/>
              <a:chOff x="13655040" y="-11918526"/>
              <a:chExt cx="7318629" cy="7099300"/>
            </a:xfrm>
          </p:grpSpPr>
          <p:sp>
            <p:nvSpPr>
              <p:cNvPr id="36" name="Freeform 36"/>
              <p:cNvSpPr/>
              <p:nvPr/>
            </p:nvSpPr>
            <p:spPr>
              <a:xfrm>
                <a:off x="13655040" y="-11918526"/>
                <a:ext cx="7318629" cy="7099300"/>
              </a:xfrm>
              <a:custGeom>
                <a:avLst/>
                <a:gdLst/>
                <a:ahLst/>
                <a:cxnLst/>
                <a:rect l="l" t="t" r="r" b="b"/>
                <a:pathLst>
                  <a:path w="7318629" h="7099300">
                    <a:moveTo>
                      <a:pt x="0" y="0"/>
                    </a:moveTo>
                    <a:lnTo>
                      <a:pt x="7318629" y="0"/>
                    </a:lnTo>
                    <a:lnTo>
                      <a:pt x="7318629" y="7099300"/>
                    </a:lnTo>
                    <a:lnTo>
                      <a:pt x="0" y="7099300"/>
                    </a:lnTo>
                    <a:lnTo>
                      <a:pt x="0" y="0"/>
                    </a:lnTo>
                    <a:close/>
                  </a:path>
                </a:pathLst>
              </a:custGeom>
              <a:blipFill>
                <a:blip r:embed="rId39"/>
                <a:stretch>
                  <a:fillRect t="-6" b="-6"/>
                </a:stretch>
              </a:blipFill>
            </p:spPr>
            <p:txBody>
              <a:bodyPr/>
              <a:lstStyle/>
              <a:p>
                <a:endParaRPr lang="en-US" sz="700"/>
              </a:p>
            </p:txBody>
          </p:sp>
        </p:grpSp>
        <p:sp>
          <p:nvSpPr>
            <p:cNvPr id="37" name="Freeform 37"/>
            <p:cNvSpPr/>
            <p:nvPr/>
          </p:nvSpPr>
          <p:spPr>
            <a:xfrm>
              <a:off x="6732557" y="2343288"/>
              <a:ext cx="381018" cy="400545"/>
            </a:xfrm>
            <a:custGeom>
              <a:avLst/>
              <a:gdLst/>
              <a:ahLst/>
              <a:cxnLst/>
              <a:rect l="l" t="t" r="r" b="b"/>
              <a:pathLst>
                <a:path w="762036" h="801089">
                  <a:moveTo>
                    <a:pt x="0" y="0"/>
                  </a:moveTo>
                  <a:lnTo>
                    <a:pt x="762036" y="0"/>
                  </a:lnTo>
                  <a:lnTo>
                    <a:pt x="762036" y="801089"/>
                  </a:lnTo>
                  <a:lnTo>
                    <a:pt x="0" y="801089"/>
                  </a:lnTo>
                  <a:lnTo>
                    <a:pt x="0" y="0"/>
                  </a:lnTo>
                  <a:close/>
                </a:path>
              </a:pathLst>
            </a:custGeom>
            <a:blipFill>
              <a:blip r:embed="rId40">
                <a:extLst>
                  <a:ext uri="{96DAC541-7B7A-43D3-8B79-37D633B846F1}">
                    <asvg:svgBlip xmlns:asvg="http://schemas.microsoft.com/office/drawing/2016/SVG/main" r:embed="rId41"/>
                  </a:ext>
                </a:extLst>
              </a:blip>
              <a:stretch>
                <a:fillRect l="-88" r="-88"/>
              </a:stretch>
            </a:blipFill>
          </p:spPr>
          <p:txBody>
            <a:bodyPr/>
            <a:lstStyle/>
            <a:p>
              <a:endParaRPr lang="en-US" sz="700"/>
            </a:p>
          </p:txBody>
        </p:sp>
        <p:sp>
          <p:nvSpPr>
            <p:cNvPr id="38" name="Freeform 38"/>
            <p:cNvSpPr/>
            <p:nvPr/>
          </p:nvSpPr>
          <p:spPr>
            <a:xfrm>
              <a:off x="6732492" y="2918008"/>
              <a:ext cx="428138" cy="366950"/>
            </a:xfrm>
            <a:custGeom>
              <a:avLst/>
              <a:gdLst/>
              <a:ahLst/>
              <a:cxnLst/>
              <a:rect l="l" t="t" r="r" b="b"/>
              <a:pathLst>
                <a:path w="856276" h="733899">
                  <a:moveTo>
                    <a:pt x="0" y="0"/>
                  </a:moveTo>
                  <a:lnTo>
                    <a:pt x="856276" y="0"/>
                  </a:lnTo>
                  <a:lnTo>
                    <a:pt x="856276" y="733899"/>
                  </a:lnTo>
                  <a:lnTo>
                    <a:pt x="0" y="733899"/>
                  </a:lnTo>
                  <a:lnTo>
                    <a:pt x="0" y="0"/>
                  </a:lnTo>
                  <a:close/>
                </a:path>
              </a:pathLst>
            </a:custGeom>
            <a:blipFill>
              <a:blip r:embed="rId42">
                <a:extLst>
                  <a:ext uri="{96DAC541-7B7A-43D3-8B79-37D633B846F1}">
                    <asvg:svgBlip xmlns:asvg="http://schemas.microsoft.com/office/drawing/2016/SVG/main" r:embed="rId43"/>
                  </a:ext>
                </a:extLst>
              </a:blip>
              <a:stretch>
                <a:fillRect t="-559" b="-559"/>
              </a:stretch>
            </a:blipFill>
          </p:spPr>
          <p:txBody>
            <a:bodyPr/>
            <a:lstStyle/>
            <a:p>
              <a:endParaRPr lang="en-US" sz="700"/>
            </a:p>
          </p:txBody>
        </p:sp>
        <p:sp>
          <p:nvSpPr>
            <p:cNvPr id="39" name="Freeform 39"/>
            <p:cNvSpPr/>
            <p:nvPr/>
          </p:nvSpPr>
          <p:spPr>
            <a:xfrm>
              <a:off x="6732492" y="3497972"/>
              <a:ext cx="369858" cy="369858"/>
            </a:xfrm>
            <a:custGeom>
              <a:avLst/>
              <a:gdLst/>
              <a:ahLst/>
              <a:cxnLst/>
              <a:rect l="l" t="t" r="r" b="b"/>
              <a:pathLst>
                <a:path w="739715" h="739715">
                  <a:moveTo>
                    <a:pt x="0" y="0"/>
                  </a:moveTo>
                  <a:lnTo>
                    <a:pt x="739715" y="0"/>
                  </a:lnTo>
                  <a:lnTo>
                    <a:pt x="739715" y="739714"/>
                  </a:lnTo>
                  <a:lnTo>
                    <a:pt x="0" y="739714"/>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US" sz="700"/>
            </a:p>
          </p:txBody>
        </p:sp>
        <p:sp>
          <p:nvSpPr>
            <p:cNvPr id="40" name="Freeform 40"/>
            <p:cNvSpPr/>
            <p:nvPr/>
          </p:nvSpPr>
          <p:spPr>
            <a:xfrm>
              <a:off x="6719228" y="4082142"/>
              <a:ext cx="383122" cy="376257"/>
            </a:xfrm>
            <a:custGeom>
              <a:avLst/>
              <a:gdLst/>
              <a:ahLst/>
              <a:cxnLst/>
              <a:rect l="l" t="t" r="r" b="b"/>
              <a:pathLst>
                <a:path w="766243" h="752514">
                  <a:moveTo>
                    <a:pt x="0" y="0"/>
                  </a:moveTo>
                  <a:lnTo>
                    <a:pt x="766243" y="0"/>
                  </a:lnTo>
                  <a:lnTo>
                    <a:pt x="766243" y="752514"/>
                  </a:lnTo>
                  <a:lnTo>
                    <a:pt x="0" y="752514"/>
                  </a:lnTo>
                  <a:lnTo>
                    <a:pt x="0" y="0"/>
                  </a:lnTo>
                  <a:close/>
                </a:path>
              </a:pathLst>
            </a:custGeom>
            <a:blipFill>
              <a:blip r:embed="rId46">
                <a:extLst>
                  <a:ext uri="{96DAC541-7B7A-43D3-8B79-37D633B846F1}">
                    <asvg:svgBlip xmlns:asvg="http://schemas.microsoft.com/office/drawing/2016/SVG/main" r:embed="rId47"/>
                  </a:ext>
                </a:extLst>
              </a:blip>
              <a:stretch>
                <a:fillRect t="-283" b="-283"/>
              </a:stretch>
            </a:blipFill>
          </p:spPr>
          <p:txBody>
            <a:bodyPr/>
            <a:lstStyle/>
            <a:p>
              <a:endParaRPr lang="en-US" sz="700"/>
            </a:p>
          </p:txBody>
        </p:sp>
        <p:sp>
          <p:nvSpPr>
            <p:cNvPr id="41" name="Freeform 41"/>
            <p:cNvSpPr/>
            <p:nvPr/>
          </p:nvSpPr>
          <p:spPr>
            <a:xfrm>
              <a:off x="6461749" y="919151"/>
              <a:ext cx="2414903" cy="1127758"/>
            </a:xfrm>
            <a:custGeom>
              <a:avLst/>
              <a:gdLst/>
              <a:ahLst/>
              <a:cxnLst/>
              <a:rect l="l" t="t" r="r" b="b"/>
              <a:pathLst>
                <a:path w="4414050" h="2140167">
                  <a:moveTo>
                    <a:pt x="0" y="0"/>
                  </a:moveTo>
                  <a:lnTo>
                    <a:pt x="4414050" y="0"/>
                  </a:lnTo>
                  <a:lnTo>
                    <a:pt x="4414050" y="2140166"/>
                  </a:lnTo>
                  <a:lnTo>
                    <a:pt x="0" y="2140166"/>
                  </a:lnTo>
                  <a:lnTo>
                    <a:pt x="0" y="0"/>
                  </a:lnTo>
                  <a:close/>
                </a:path>
              </a:pathLst>
            </a:custGeom>
            <a:blipFill>
              <a:blip r:embed="rId48">
                <a:extLst>
                  <a:ext uri="{96DAC541-7B7A-43D3-8B79-37D633B846F1}">
                    <asvg:svgBlip xmlns:asvg="http://schemas.microsoft.com/office/drawing/2016/SVG/main" r:embed="rId49"/>
                  </a:ext>
                </a:extLst>
              </a:blip>
              <a:stretch>
                <a:fillRect t="-7135"/>
              </a:stretch>
            </a:blipFill>
          </p:spPr>
          <p:txBody>
            <a:bodyPr/>
            <a:lstStyle/>
            <a:p>
              <a:endParaRPr lang="en-US" sz="700"/>
            </a:p>
          </p:txBody>
        </p:sp>
        <p:sp>
          <p:nvSpPr>
            <p:cNvPr id="42" name="TextBox 42"/>
            <p:cNvSpPr txBox="1"/>
            <p:nvPr/>
          </p:nvSpPr>
          <p:spPr>
            <a:xfrm>
              <a:off x="6303881" y="796780"/>
              <a:ext cx="1559560" cy="1043842"/>
            </a:xfrm>
            <a:prstGeom prst="rect">
              <a:avLst/>
            </a:prstGeom>
          </p:spPr>
          <p:txBody>
            <a:bodyPr lIns="0" tIns="0" rIns="0" bIns="0" rtlCol="0" anchor="t">
              <a:spAutoFit/>
            </a:bodyPr>
            <a:lstStyle/>
            <a:p>
              <a:pPr algn="ctr">
                <a:lnSpc>
                  <a:spcPts val="3715"/>
                </a:lnSpc>
              </a:pPr>
              <a:r>
                <a:rPr lang="en-US" sz="2800" b="1">
                  <a:solidFill>
                    <a:srgbClr val="FFFFFF"/>
                  </a:solidFill>
                  <a:latin typeface="Fira Sans Bold"/>
                  <a:ea typeface="Fira Sans Bold"/>
                  <a:cs typeface="Fira Sans Bold"/>
                  <a:sym typeface="Fira Sans Bold"/>
                </a:rPr>
                <a:t>566</a:t>
              </a:r>
              <a:r>
                <a:rPr lang="en-US" sz="2800" b="1" baseline="30000">
                  <a:solidFill>
                    <a:srgbClr val="FFFFFF"/>
                  </a:solidFill>
                  <a:latin typeface="Fira Sans Bold"/>
                  <a:ea typeface="Fira Sans Bold"/>
                  <a:cs typeface="Fira Sans Bold"/>
                  <a:sym typeface="Fira Sans Bold"/>
                </a:rPr>
                <a:t>+</a:t>
              </a:r>
              <a:r>
                <a:rPr lang="en-US" sz="2800" b="1">
                  <a:solidFill>
                    <a:srgbClr val="FFFFFF"/>
                  </a:solidFill>
                  <a:latin typeface="Fira Sans Bold"/>
                  <a:ea typeface="Fira Sans Bold"/>
                  <a:cs typeface="Fira Sans Bold"/>
                  <a:sym typeface="Fira Sans Bold"/>
                </a:rPr>
                <a:t> </a:t>
              </a:r>
            </a:p>
            <a:p>
              <a:pPr algn="ctr">
                <a:lnSpc>
                  <a:spcPts val="3538"/>
                </a:lnSpc>
              </a:pPr>
              <a:r>
                <a:rPr lang="en-US" sz="2800" b="1">
                  <a:solidFill>
                    <a:srgbClr val="FFFFFF"/>
                  </a:solidFill>
                  <a:latin typeface="Fira Sans Bold"/>
                  <a:ea typeface="Fira Sans Bold"/>
                  <a:cs typeface="Fira Sans Bold"/>
                  <a:sym typeface="Fira Sans Bold"/>
                </a:rPr>
                <a:t>30</a:t>
              </a:r>
              <a:r>
                <a:rPr lang="en-US" sz="2800" b="1" baseline="30000">
                  <a:solidFill>
                    <a:srgbClr val="FFFFFF"/>
                  </a:solidFill>
                  <a:latin typeface="Fira Sans Bold"/>
                  <a:ea typeface="Fira Sans Bold"/>
                  <a:cs typeface="Fira Sans Bold"/>
                  <a:sym typeface="Fira Sans Bold"/>
                </a:rPr>
                <a:t>+</a:t>
              </a:r>
              <a:r>
                <a:rPr lang="en-US" sz="2800" b="1">
                  <a:solidFill>
                    <a:srgbClr val="FFFFFF"/>
                  </a:solidFill>
                  <a:latin typeface="Fira Sans Bold"/>
                  <a:ea typeface="Fira Sans Bold"/>
                  <a:cs typeface="Fira Sans Bold"/>
                  <a:sym typeface="Fira Sans Bold"/>
                </a:rPr>
                <a:t> </a:t>
              </a:r>
            </a:p>
          </p:txBody>
        </p:sp>
        <p:sp>
          <p:nvSpPr>
            <p:cNvPr id="45" name="TextBox 45"/>
            <p:cNvSpPr txBox="1"/>
            <p:nvPr/>
          </p:nvSpPr>
          <p:spPr>
            <a:xfrm>
              <a:off x="7200583" y="1552476"/>
              <a:ext cx="1844550" cy="271613"/>
            </a:xfrm>
            <a:prstGeom prst="rect">
              <a:avLst/>
            </a:prstGeom>
          </p:spPr>
          <p:txBody>
            <a:bodyPr lIns="0" tIns="0" rIns="0" bIns="0" rtlCol="0" anchor="t">
              <a:spAutoFit/>
            </a:bodyPr>
            <a:lstStyle/>
            <a:p>
              <a:pPr algn="ctr">
                <a:lnSpc>
                  <a:spcPts val="2360"/>
                </a:lnSpc>
              </a:pPr>
              <a:r>
                <a:rPr lang="en-US" sz="1200" b="1" spc="54">
                  <a:solidFill>
                    <a:srgbClr val="FFFFFF"/>
                  </a:solidFill>
                  <a:latin typeface="Fira Sans Bold"/>
                  <a:ea typeface="Fira Sans Bold"/>
                  <a:cs typeface="Fira Sans Bold"/>
                  <a:sym typeface="Fira Sans Bold"/>
                </a:rPr>
                <a:t>Countries</a:t>
              </a:r>
            </a:p>
          </p:txBody>
        </p:sp>
        <p:sp>
          <p:nvSpPr>
            <p:cNvPr id="46" name="TextBox 46"/>
            <p:cNvSpPr txBox="1"/>
            <p:nvPr/>
          </p:nvSpPr>
          <p:spPr>
            <a:xfrm>
              <a:off x="7249478" y="1062877"/>
              <a:ext cx="1844550" cy="369332"/>
            </a:xfrm>
            <a:prstGeom prst="rect">
              <a:avLst/>
            </a:prstGeom>
          </p:spPr>
          <p:txBody>
            <a:bodyPr lIns="0" tIns="0" rIns="0" bIns="0" rtlCol="0" anchor="t">
              <a:spAutoFit/>
            </a:bodyPr>
            <a:lstStyle/>
            <a:p>
              <a:pPr algn="ctr">
                <a:lnSpc>
                  <a:spcPct val="100000"/>
                </a:lnSpc>
              </a:pPr>
              <a:r>
                <a:rPr lang="en-US" sz="1200" b="1" spc="54">
                  <a:solidFill>
                    <a:srgbClr val="FFFFFF"/>
                  </a:solidFill>
                  <a:latin typeface="Fira Sans Bold"/>
                  <a:ea typeface="Fira Sans Bold"/>
                  <a:cs typeface="Fira Sans Bold"/>
                  <a:sym typeface="Fira Sans Bold"/>
                </a:rPr>
                <a:t>Technologies</a:t>
              </a:r>
            </a:p>
            <a:p>
              <a:pPr algn="ctr">
                <a:lnSpc>
                  <a:spcPct val="100000"/>
                </a:lnSpc>
              </a:pPr>
              <a:r>
                <a:rPr lang="en-US" sz="1200" b="1" spc="54">
                  <a:solidFill>
                    <a:srgbClr val="FFFFFF"/>
                  </a:solidFill>
                  <a:latin typeface="Fira Sans Bold"/>
                  <a:ea typeface="Fira Sans Bold"/>
                  <a:cs typeface="Fira Sans Bold"/>
                  <a:sym typeface="Fira Sans Bold"/>
                </a:rPr>
                <a:t>&amp; Solutions</a:t>
              </a:r>
            </a:p>
          </p:txBody>
        </p:sp>
        <p:sp>
          <p:nvSpPr>
            <p:cNvPr id="47" name="TextBox 47"/>
            <p:cNvSpPr txBox="1"/>
            <p:nvPr/>
          </p:nvSpPr>
          <p:spPr>
            <a:xfrm>
              <a:off x="7249478" y="2314575"/>
              <a:ext cx="1748155" cy="446469"/>
            </a:xfrm>
            <a:prstGeom prst="rect">
              <a:avLst/>
            </a:prstGeom>
          </p:spPr>
          <p:txBody>
            <a:bodyPr lIns="0" tIns="0" rIns="0" bIns="0" rtlCol="0" anchor="t">
              <a:spAutoFit/>
            </a:bodyPr>
            <a:lstStyle/>
            <a:p>
              <a:pPr>
                <a:lnSpc>
                  <a:spcPts val="1750"/>
                </a:lnSpc>
              </a:pPr>
              <a:r>
                <a:rPr lang="en-US" sz="1250" spc="39">
                  <a:solidFill>
                    <a:srgbClr val="FFFFFF"/>
                  </a:solidFill>
                  <a:latin typeface="Fira Sans" panose="020B0503050000020004"/>
                  <a:ea typeface="Fira Sans" panose="020B0503050000020004"/>
                  <a:cs typeface="Fira Sans" panose="020B0503050000020004"/>
                  <a:sym typeface="Fira Sans" panose="020B0503050000020004"/>
                </a:rPr>
                <a:t>Smart Agriculture</a:t>
              </a:r>
            </a:p>
            <a:p>
              <a:pPr>
                <a:lnSpc>
                  <a:spcPts val="1750"/>
                </a:lnSpc>
              </a:pPr>
              <a:r>
                <a:rPr lang="en-US" sz="1250" spc="39">
                  <a:solidFill>
                    <a:srgbClr val="FFFFFF"/>
                  </a:solidFill>
                  <a:latin typeface="Fira Sans" panose="020B0503050000020004"/>
                  <a:ea typeface="Fira Sans" panose="020B0503050000020004"/>
                  <a:cs typeface="Fira Sans" panose="020B0503050000020004"/>
                  <a:sym typeface="Fira Sans" panose="020B0503050000020004"/>
                </a:rPr>
                <a:t> &amp; Food</a:t>
              </a:r>
            </a:p>
          </p:txBody>
        </p:sp>
        <p:sp>
          <p:nvSpPr>
            <p:cNvPr id="48" name="TextBox 48"/>
            <p:cNvSpPr txBox="1"/>
            <p:nvPr/>
          </p:nvSpPr>
          <p:spPr>
            <a:xfrm>
              <a:off x="7273234" y="2990692"/>
              <a:ext cx="1599678" cy="215636"/>
            </a:xfrm>
            <a:prstGeom prst="rect">
              <a:avLst/>
            </a:prstGeom>
          </p:spPr>
          <p:txBody>
            <a:bodyPr lIns="0" tIns="0" rIns="0" bIns="0" rtlCol="0" anchor="t">
              <a:spAutoFit/>
            </a:bodyPr>
            <a:lstStyle/>
            <a:p>
              <a:pPr>
                <a:lnSpc>
                  <a:spcPts val="1750"/>
                </a:lnSpc>
              </a:pPr>
              <a:r>
                <a:rPr lang="en-US" sz="1250" spc="39">
                  <a:solidFill>
                    <a:srgbClr val="FFFFFF"/>
                  </a:solidFill>
                  <a:latin typeface="Fira Sans" panose="020B0503050000020004"/>
                  <a:ea typeface="Fira Sans" panose="020B0503050000020004"/>
                  <a:cs typeface="Fira Sans" panose="020B0503050000020004"/>
                  <a:sym typeface="Fira Sans" panose="020B0503050000020004"/>
                </a:rPr>
                <a:t>Green Growth</a:t>
              </a:r>
            </a:p>
          </p:txBody>
        </p:sp>
        <p:sp>
          <p:nvSpPr>
            <p:cNvPr id="49" name="TextBox 49"/>
            <p:cNvSpPr txBox="1"/>
            <p:nvPr/>
          </p:nvSpPr>
          <p:spPr>
            <a:xfrm>
              <a:off x="7276974" y="3448209"/>
              <a:ext cx="1599678" cy="687718"/>
            </a:xfrm>
            <a:prstGeom prst="rect">
              <a:avLst/>
            </a:prstGeom>
          </p:spPr>
          <p:txBody>
            <a:bodyPr lIns="0" tIns="0" rIns="0" bIns="0" rtlCol="0" anchor="t">
              <a:spAutoFit/>
            </a:bodyPr>
            <a:lstStyle/>
            <a:p>
              <a:pPr>
                <a:lnSpc>
                  <a:spcPts val="1750"/>
                </a:lnSpc>
              </a:pPr>
              <a:r>
                <a:rPr lang="en-US" sz="1250" spc="39">
                  <a:solidFill>
                    <a:srgbClr val="FFFFFF"/>
                  </a:solidFill>
                  <a:latin typeface="Fira Sans" panose="020B0503050000020004"/>
                  <a:ea typeface="Fira Sans" panose="020B0503050000020004"/>
                  <a:cs typeface="Fira Sans" panose="020B0503050000020004"/>
                  <a:sym typeface="Fira Sans" panose="020B0503050000020004"/>
                </a:rPr>
                <a:t>Advanced Digital </a:t>
              </a:r>
            </a:p>
            <a:p>
              <a:pPr>
                <a:lnSpc>
                  <a:spcPts val="1750"/>
                </a:lnSpc>
              </a:pPr>
              <a:r>
                <a:rPr lang="en-US" sz="1250" spc="39">
                  <a:solidFill>
                    <a:srgbClr val="FFFFFF"/>
                  </a:solidFill>
                  <a:latin typeface="Fira Sans" panose="020B0503050000020004"/>
                  <a:ea typeface="Fira Sans" panose="020B0503050000020004"/>
                  <a:cs typeface="Fira Sans" panose="020B0503050000020004"/>
                  <a:sym typeface="Fira Sans" panose="020B0503050000020004"/>
                </a:rPr>
                <a:t>Production</a:t>
              </a:r>
            </a:p>
            <a:p>
              <a:pPr>
                <a:lnSpc>
                  <a:spcPts val="1750"/>
                </a:lnSpc>
              </a:pPr>
              <a:endParaRPr lang="en-US" sz="1250" spc="39">
                <a:solidFill>
                  <a:srgbClr val="FFFFFF"/>
                </a:solidFill>
                <a:latin typeface="Fira Sans" panose="020B0503050000020004"/>
                <a:ea typeface="Fira Sans" panose="020B0503050000020004"/>
                <a:cs typeface="Fira Sans" panose="020B0503050000020004"/>
                <a:sym typeface="Fira Sans" panose="020B0503050000020004"/>
              </a:endParaRPr>
            </a:p>
          </p:txBody>
        </p:sp>
        <p:sp>
          <p:nvSpPr>
            <p:cNvPr id="50" name="TextBox 50"/>
            <p:cNvSpPr txBox="1"/>
            <p:nvPr/>
          </p:nvSpPr>
          <p:spPr>
            <a:xfrm>
              <a:off x="7230950" y="4138418"/>
              <a:ext cx="1599678" cy="215636"/>
            </a:xfrm>
            <a:prstGeom prst="rect">
              <a:avLst/>
            </a:prstGeom>
          </p:spPr>
          <p:txBody>
            <a:bodyPr lIns="0" tIns="0" rIns="0" bIns="0" rtlCol="0" anchor="t">
              <a:spAutoFit/>
            </a:bodyPr>
            <a:lstStyle/>
            <a:p>
              <a:pPr>
                <a:lnSpc>
                  <a:spcPts val="1750"/>
                </a:lnSpc>
              </a:pPr>
              <a:r>
                <a:rPr lang="en-US" sz="1250" spc="39">
                  <a:solidFill>
                    <a:srgbClr val="FFFFFF"/>
                  </a:solidFill>
                  <a:latin typeface="Fira Sans" panose="020B0503050000020004"/>
                  <a:ea typeface="Fira Sans" panose="020B0503050000020004"/>
                  <a:cs typeface="Fira Sans" panose="020B0503050000020004"/>
                  <a:sym typeface="Fira Sans" panose="020B0503050000020004"/>
                </a:rPr>
                <a:t>Medicine &amp; Health</a:t>
              </a:r>
            </a:p>
          </p:txBody>
        </p:sp>
        <p:sp>
          <p:nvSpPr>
            <p:cNvPr id="52" name="TextBox 23"/>
            <p:cNvSpPr txBox="1"/>
            <p:nvPr>
              <p:custDataLst>
                <p:tags r:id="rId1"/>
              </p:custDataLst>
            </p:nvPr>
          </p:nvSpPr>
          <p:spPr>
            <a:xfrm>
              <a:off x="509387" y="2434609"/>
              <a:ext cx="1841711" cy="368499"/>
            </a:xfrm>
            <a:prstGeom prst="rect">
              <a:avLst/>
            </a:prstGeom>
          </p:spPr>
          <p:txBody>
            <a:bodyPr lIns="0" tIns="0" rIns="0" bIns="0" rtlCol="0" anchor="t">
              <a:spAutoFit/>
            </a:bodyPr>
            <a:lstStyle/>
            <a:p>
              <a:pPr>
                <a:lnSpc>
                  <a:spcPts val="1400"/>
                </a:lnSpc>
              </a:pPr>
              <a:r>
                <a:rPr lang="en-US" altLang="zh-CN" sz="3300" b="1" i="1">
                  <a:solidFill>
                    <a:srgbClr val="009DE1"/>
                  </a:solidFill>
                  <a:sym typeface="+mn-ea"/>
                </a:rPr>
                <a:t>B2B</a:t>
              </a:r>
              <a:r>
                <a:rPr lang="en-US" altLang="zh-CN" sz="1600">
                  <a:sym typeface="+mn-ea"/>
                </a:rPr>
                <a:t> business matchmaking</a:t>
              </a:r>
              <a:endParaRPr lang="en-US" sz="1600" spc="5">
                <a:solidFill>
                  <a:srgbClr val="000000"/>
                </a:solidFill>
                <a:latin typeface="Fira Sans" panose="020B0503050000020004" charset="0"/>
                <a:ea typeface="Inter Bold"/>
                <a:cs typeface="Fira Sans" panose="020B0503050000020004" charset="0"/>
                <a:sym typeface="Inter Bold"/>
              </a:endParaRPr>
            </a:p>
          </p:txBody>
        </p:sp>
        <p:sp>
          <p:nvSpPr>
            <p:cNvPr id="53" name="TextBox 27"/>
            <p:cNvSpPr txBox="1"/>
            <p:nvPr>
              <p:custDataLst>
                <p:tags r:id="rId2"/>
              </p:custDataLst>
            </p:nvPr>
          </p:nvSpPr>
          <p:spPr>
            <a:xfrm>
              <a:off x="509270" y="3272790"/>
              <a:ext cx="1841818" cy="361950"/>
            </a:xfrm>
            <a:prstGeom prst="rect">
              <a:avLst/>
            </a:prstGeom>
          </p:spPr>
          <p:txBody>
            <a:bodyPr lIns="0" tIns="0" rIns="0" bIns="0" rtlCol="0" anchor="t">
              <a:noAutofit/>
            </a:bodyPr>
            <a:lstStyle/>
            <a:p>
              <a:pPr>
                <a:lnSpc>
                  <a:spcPts val="1400"/>
                </a:lnSpc>
              </a:pPr>
              <a:r>
                <a:rPr lang="en-US" altLang="zh-CN" sz="3300" b="1" i="1">
                  <a:solidFill>
                    <a:srgbClr val="009DE1"/>
                  </a:solidFill>
                  <a:sym typeface="+mn-ea"/>
                </a:rPr>
                <a:t>B2G</a:t>
              </a:r>
            </a:p>
            <a:p>
              <a:pPr>
                <a:lnSpc>
                  <a:spcPts val="1400"/>
                </a:lnSpc>
              </a:pPr>
              <a:r>
                <a:rPr lang="en-US" altLang="zh-CN" sz="1600">
                  <a:sym typeface="+mn-ea"/>
                </a:rPr>
                <a:t>Global Fora</a:t>
              </a:r>
            </a:p>
          </p:txBody>
        </p:sp>
        <p:sp>
          <p:nvSpPr>
            <p:cNvPr id="54" name="TextBox 31"/>
            <p:cNvSpPr txBox="1"/>
            <p:nvPr>
              <p:custDataLst>
                <p:tags r:id="rId3"/>
              </p:custDataLst>
            </p:nvPr>
          </p:nvSpPr>
          <p:spPr>
            <a:xfrm>
              <a:off x="509094" y="4052704"/>
              <a:ext cx="1841711" cy="368306"/>
            </a:xfrm>
            <a:prstGeom prst="rect">
              <a:avLst/>
            </a:prstGeom>
          </p:spPr>
          <p:txBody>
            <a:bodyPr lIns="0" tIns="0" rIns="0" bIns="0" rtlCol="0" anchor="t">
              <a:spAutoFit/>
            </a:bodyPr>
            <a:lstStyle/>
            <a:p>
              <a:pPr>
                <a:lnSpc>
                  <a:spcPts val="1400"/>
                </a:lnSpc>
              </a:pPr>
              <a:r>
                <a:rPr lang="en-US" sz="3300" b="1" i="1">
                  <a:solidFill>
                    <a:srgbClr val="009DE1"/>
                  </a:solidFill>
                  <a:sym typeface="Inter Bold"/>
                </a:rPr>
                <a:t>Global</a:t>
              </a:r>
              <a:r>
                <a:rPr lang="en-US" sz="1600" spc="5">
                  <a:solidFill>
                    <a:srgbClr val="000000"/>
                  </a:solidFill>
                  <a:ea typeface="Inter Bold"/>
                  <a:cs typeface="+mn-lt"/>
                  <a:sym typeface="Inter Bold"/>
                </a:rPr>
                <a:t> </a:t>
              </a:r>
            </a:p>
            <a:p>
              <a:pPr>
                <a:lnSpc>
                  <a:spcPts val="1400"/>
                </a:lnSpc>
              </a:pPr>
              <a:r>
                <a:rPr lang="en-US" sz="1600">
                  <a:sym typeface="Inter Bold"/>
                </a:rPr>
                <a:t>Partnership</a:t>
              </a:r>
            </a:p>
          </p:txBody>
        </p:sp>
        <p:sp>
          <p:nvSpPr>
            <p:cNvPr id="55" name="TextBox 35"/>
            <p:cNvSpPr txBox="1"/>
            <p:nvPr>
              <p:custDataLst>
                <p:tags r:id="rId4"/>
              </p:custDataLst>
            </p:nvPr>
          </p:nvSpPr>
          <p:spPr>
            <a:xfrm>
              <a:off x="4419753" y="2306093"/>
              <a:ext cx="1459408" cy="595997"/>
            </a:xfrm>
            <a:prstGeom prst="rect">
              <a:avLst/>
            </a:prstGeom>
          </p:spPr>
          <p:txBody>
            <a:bodyPr lIns="0" tIns="0" rIns="0" bIns="0" rtlCol="0" anchor="t">
              <a:spAutoFit/>
            </a:bodyPr>
            <a:lstStyle/>
            <a:p>
              <a:pPr indent="228600" algn="r">
                <a:lnSpc>
                  <a:spcPct val="80000"/>
                </a:lnSpc>
                <a:spcBef>
                  <a:spcPct val="0"/>
                </a:spcBef>
              </a:pPr>
              <a:r>
                <a:rPr lang="en-US" altLang="zh-CN" sz="1600">
                  <a:sym typeface="+mn-ea"/>
                </a:rPr>
                <a:t>Real-World Scenarios</a:t>
              </a:r>
            </a:p>
            <a:p>
              <a:pPr indent="228600" algn="r">
                <a:lnSpc>
                  <a:spcPct val="80000"/>
                </a:lnSpc>
                <a:spcBef>
                  <a:spcPct val="0"/>
                </a:spcBef>
              </a:pPr>
              <a:r>
                <a:rPr lang="en-US" altLang="zh-CN" sz="1600">
                  <a:sym typeface="+mn-ea"/>
                </a:rPr>
                <a:t>Application</a:t>
              </a:r>
              <a:endParaRPr lang="en-US" sz="1600" spc="5">
                <a:solidFill>
                  <a:srgbClr val="000000"/>
                </a:solidFill>
                <a:latin typeface="Fira Sans" panose="020B0503050000020004" charset="0"/>
                <a:ea typeface="Inter Bold"/>
                <a:cs typeface="Fira Sans" panose="020B0503050000020004" charset="0"/>
                <a:sym typeface="Inter Bold"/>
              </a:endParaRPr>
            </a:p>
          </p:txBody>
        </p:sp>
        <p:sp>
          <p:nvSpPr>
            <p:cNvPr id="56" name="TextBox 39"/>
            <p:cNvSpPr txBox="1"/>
            <p:nvPr>
              <p:custDataLst>
                <p:tags r:id="rId5"/>
              </p:custDataLst>
            </p:nvPr>
          </p:nvSpPr>
          <p:spPr>
            <a:xfrm>
              <a:off x="4616120" y="3226609"/>
              <a:ext cx="1464974" cy="443198"/>
            </a:xfrm>
            <a:prstGeom prst="rect">
              <a:avLst/>
            </a:prstGeom>
          </p:spPr>
          <p:txBody>
            <a:bodyPr lIns="0" tIns="0" rIns="0" bIns="0" rtlCol="0" anchor="t">
              <a:spAutoFit/>
            </a:bodyPr>
            <a:lstStyle/>
            <a:p>
              <a:pPr algn="r">
                <a:lnSpc>
                  <a:spcPct val="90000"/>
                </a:lnSpc>
              </a:pPr>
              <a:r>
                <a:rPr lang="en-US" altLang="zh-CN" sz="1600">
                  <a:sym typeface="+mn-ea"/>
                </a:rPr>
                <a:t>Fund </a:t>
              </a:r>
            </a:p>
            <a:p>
              <a:pPr algn="r">
                <a:lnSpc>
                  <a:spcPct val="90000"/>
                </a:lnSpc>
              </a:pPr>
              <a:r>
                <a:rPr lang="en-US" altLang="zh-CN" sz="1600">
                  <a:sym typeface="+mn-ea"/>
                </a:rPr>
                <a:t>Matching</a:t>
              </a:r>
              <a:endParaRPr lang="zh-CN" altLang="en-US" sz="1600" spc="5">
                <a:solidFill>
                  <a:srgbClr val="000000"/>
                </a:solidFill>
                <a:latin typeface="Fira Sans" panose="020B0503050000020004" charset="0"/>
                <a:ea typeface="Inter Bold"/>
                <a:cs typeface="Fira Sans" panose="020B0503050000020004" charset="0"/>
                <a:sym typeface="+mn-ea"/>
              </a:endParaRPr>
            </a:p>
          </p:txBody>
        </p:sp>
        <p:sp>
          <p:nvSpPr>
            <p:cNvPr id="57" name="TextBox 53"/>
            <p:cNvSpPr txBox="1"/>
            <p:nvPr>
              <p:custDataLst>
                <p:tags r:id="rId6"/>
              </p:custDataLst>
            </p:nvPr>
          </p:nvSpPr>
          <p:spPr>
            <a:xfrm>
              <a:off x="3848100" y="4210050"/>
              <a:ext cx="2047558" cy="346057"/>
            </a:xfrm>
            <a:prstGeom prst="rect">
              <a:avLst/>
            </a:prstGeom>
          </p:spPr>
          <p:txBody>
            <a:bodyPr wrap="square" lIns="0" tIns="0" rIns="0" bIns="0" rtlCol="0" anchor="t">
              <a:spAutoFit/>
            </a:bodyPr>
            <a:lstStyle/>
            <a:p>
              <a:pPr algn="r">
                <a:lnSpc>
                  <a:spcPts val="1340"/>
                </a:lnSpc>
              </a:pPr>
              <a:r>
                <a:rPr lang="en-US" altLang="zh-CN" sz="1600">
                  <a:sym typeface="Inter Bold"/>
                </a:rPr>
                <a:t>Knowledge Sharing </a:t>
              </a:r>
            </a:p>
            <a:p>
              <a:pPr algn="r">
                <a:lnSpc>
                  <a:spcPts val="1340"/>
                </a:lnSpc>
              </a:pPr>
              <a:r>
                <a:rPr lang="en-US" altLang="zh-CN" sz="1600">
                  <a:sym typeface="Inter Bold"/>
                </a:rPr>
                <a:t>Capacity Buildin</a:t>
              </a:r>
              <a:r>
                <a:rPr lang="en-US" sz="1600">
                  <a:sym typeface="Inter Bold"/>
                </a:rPr>
                <a:t>g</a:t>
              </a:r>
              <a:endParaRPr lang="en-US" altLang="zh-CN" sz="1600">
                <a:sym typeface="Inter Bold"/>
              </a:endParaRPr>
            </a:p>
          </p:txBody>
        </p:sp>
        <p:grpSp>
          <p:nvGrpSpPr>
            <p:cNvPr id="59" name="Group 40"/>
            <p:cNvGrpSpPr/>
            <p:nvPr/>
          </p:nvGrpSpPr>
          <p:grpSpPr>
            <a:xfrm rot="5400000">
              <a:off x="5838070" y="4344780"/>
              <a:ext cx="477775" cy="88714"/>
              <a:chOff x="0" y="-38100"/>
              <a:chExt cx="3656719" cy="678988"/>
            </a:xfrm>
          </p:grpSpPr>
          <p:sp>
            <p:nvSpPr>
              <p:cNvPr id="60" name="Freeform 41"/>
              <p:cNvSpPr/>
              <p:nvPr>
                <p:custDataLst>
                  <p:tags r:id="rId9"/>
                </p:custDataLst>
              </p:nvPr>
            </p:nvSpPr>
            <p:spPr>
              <a:xfrm>
                <a:off x="0" y="0"/>
                <a:ext cx="3656719" cy="640888"/>
              </a:xfrm>
              <a:custGeom>
                <a:avLst/>
                <a:gdLst/>
                <a:ahLst/>
                <a:cxnLst/>
                <a:rect l="l" t="t" r="r" b="b"/>
                <a:pathLst>
                  <a:path w="3656719" h="640888">
                    <a:moveTo>
                      <a:pt x="203200" y="640888"/>
                    </a:moveTo>
                    <a:lnTo>
                      <a:pt x="3453519" y="640888"/>
                    </a:lnTo>
                    <a:lnTo>
                      <a:pt x="3656719" y="0"/>
                    </a:lnTo>
                    <a:lnTo>
                      <a:pt x="0" y="0"/>
                    </a:lnTo>
                    <a:lnTo>
                      <a:pt x="203200" y="640888"/>
                    </a:lnTo>
                    <a:close/>
                  </a:path>
                </a:pathLst>
              </a:custGeom>
              <a:solidFill>
                <a:srgbClr val="24BD2F"/>
              </a:solidFill>
            </p:spPr>
            <p:txBody>
              <a:bodyPr/>
              <a:lstStyle/>
              <a:p>
                <a:endParaRPr lang="en-US" sz="700"/>
              </a:p>
            </p:txBody>
          </p:sp>
          <p:sp>
            <p:nvSpPr>
              <p:cNvPr id="61" name="TextBox 42"/>
              <p:cNvSpPr txBox="1"/>
              <p:nvPr>
                <p:custDataLst>
                  <p:tags r:id="rId10"/>
                </p:custDataLst>
              </p:nvPr>
            </p:nvSpPr>
            <p:spPr>
              <a:xfrm>
                <a:off x="127000" y="-38100"/>
                <a:ext cx="3402719" cy="678988"/>
              </a:xfrm>
              <a:prstGeom prst="rect">
                <a:avLst/>
              </a:prstGeom>
            </p:spPr>
            <p:txBody>
              <a:bodyPr lIns="25400" tIns="25400" rIns="25400" bIns="25400" rtlCol="0" anchor="ctr"/>
              <a:lstStyle/>
              <a:p>
                <a:pPr algn="ctr">
                  <a:lnSpc>
                    <a:spcPts val="1400"/>
                  </a:lnSpc>
                </a:pPr>
                <a:endParaRPr sz="700">
                  <a:latin typeface="Fira Sans" panose="020B0503050000020004" charset="0"/>
                  <a:cs typeface="Fira Sans" panose="020B0503050000020004" charset="0"/>
                </a:endParaRPr>
              </a:p>
            </p:txBody>
          </p:sp>
        </p:grpSp>
        <p:sp>
          <p:nvSpPr>
            <p:cNvPr id="62" name="TextBox 52"/>
            <p:cNvSpPr txBox="1"/>
            <p:nvPr>
              <p:custDataLst>
                <p:tags r:id="rId7"/>
              </p:custDataLst>
            </p:nvPr>
          </p:nvSpPr>
          <p:spPr>
            <a:xfrm>
              <a:off x="281940" y="1238250"/>
              <a:ext cx="5890260" cy="271145"/>
            </a:xfrm>
            <a:prstGeom prst="rect">
              <a:avLst/>
            </a:prstGeom>
          </p:spPr>
          <p:txBody>
            <a:bodyPr lIns="0" tIns="0" rIns="0" bIns="0" rtlCol="0" anchor="t">
              <a:noAutofit/>
            </a:bodyPr>
            <a:lstStyle/>
            <a:p>
              <a:pPr>
                <a:lnSpc>
                  <a:spcPts val="2170"/>
                </a:lnSpc>
                <a:spcBef>
                  <a:spcPct val="0"/>
                </a:spcBef>
              </a:pPr>
              <a:r>
                <a:rPr lang="en-US" sz="5000" b="1" i="1" spc="50">
                  <a:solidFill>
                    <a:srgbClr val="FF732A"/>
                  </a:solidFill>
                  <a:latin typeface="Fira Sans" panose="020B0503050000020004" charset="0"/>
                  <a:ea typeface="Barlow Medium Bold"/>
                  <a:cs typeface="Fira Sans" panose="020B0503050000020004" charset="0"/>
                  <a:sym typeface="Barlow Medium Bold"/>
                </a:rPr>
                <a:t>How</a:t>
              </a:r>
              <a:r>
                <a:rPr lang="en-US" sz="1800" b="1" spc="50">
                  <a:solidFill>
                    <a:srgbClr val="1460B2"/>
                  </a:solidFill>
                  <a:latin typeface="Fira Sans" panose="020B0503050000020004" charset="0"/>
                  <a:ea typeface="Barlow Medium Bold"/>
                  <a:cs typeface="Fira Sans" panose="020B0503050000020004" charset="0"/>
                  <a:sym typeface="Barlow Medium Bold"/>
                </a:rPr>
                <a:t> to Bridge Technology and Investment?</a:t>
              </a:r>
            </a:p>
          </p:txBody>
        </p:sp>
        <p:sp>
          <p:nvSpPr>
            <p:cNvPr id="63" name="TextBox 56"/>
            <p:cNvSpPr txBox="1"/>
            <p:nvPr>
              <p:custDataLst>
                <p:tags r:id="rId8"/>
              </p:custDataLst>
            </p:nvPr>
          </p:nvSpPr>
          <p:spPr>
            <a:xfrm>
              <a:off x="274879" y="572164"/>
              <a:ext cx="6624320" cy="446469"/>
            </a:xfrm>
            <a:prstGeom prst="rect">
              <a:avLst/>
            </a:prstGeom>
          </p:spPr>
          <p:txBody>
            <a:bodyPr wrap="square" lIns="0" tIns="0" rIns="0" bIns="0" rtlCol="0" anchor="t">
              <a:spAutoFit/>
            </a:bodyPr>
            <a:lstStyle/>
            <a:p>
              <a:pPr>
                <a:lnSpc>
                  <a:spcPts val="1750"/>
                </a:lnSpc>
                <a:spcBef>
                  <a:spcPct val="0"/>
                </a:spcBef>
              </a:pPr>
              <a:r>
                <a:rPr lang="en-US" sz="1250" b="1" spc="40">
                  <a:solidFill>
                    <a:srgbClr val="000000"/>
                  </a:solidFill>
                  <a:latin typeface="Fira Sans" panose="020B0503050000020004" charset="0"/>
                  <a:ea typeface="Barlow Medium Bold"/>
                  <a:cs typeface="Fira Sans" panose="020B0503050000020004" charset="0"/>
                  <a:sym typeface="Barlow Medium Bold"/>
                </a:rPr>
                <a:t>Create A World Industrial &amp; Innovative Technology Cooperation Platform</a:t>
              </a:r>
            </a:p>
            <a:p>
              <a:pPr>
                <a:lnSpc>
                  <a:spcPts val="1750"/>
                </a:lnSpc>
                <a:spcBef>
                  <a:spcPct val="0"/>
                </a:spcBef>
              </a:pPr>
              <a:endParaRPr lang="en-US" sz="1250" b="1" spc="40">
                <a:solidFill>
                  <a:srgbClr val="000000"/>
                </a:solidFill>
                <a:latin typeface="Fira Sans" panose="020B0503050000020004" charset="0"/>
                <a:ea typeface="Barlow Medium Bold"/>
                <a:cs typeface="Fira Sans" panose="020B0503050000020004" charset="0"/>
                <a:sym typeface="Barlow Medium Bold"/>
              </a:endParaRPr>
            </a:p>
          </p:txBody>
        </p:sp>
        <p:pic>
          <p:nvPicPr>
            <p:cNvPr id="64" name="图片 63" descr="21601600"/>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247900" y="3371850"/>
              <a:ext cx="361315" cy="361315"/>
            </a:xfrm>
            <a:prstGeom prst="rect">
              <a:avLst/>
            </a:prstGeom>
          </p:spPr>
        </p:pic>
        <p:grpSp>
          <p:nvGrpSpPr>
            <p:cNvPr id="15" name="Group 15"/>
            <p:cNvGrpSpPr/>
            <p:nvPr/>
          </p:nvGrpSpPr>
          <p:grpSpPr>
            <a:xfrm>
              <a:off x="2457133" y="2588895"/>
              <a:ext cx="1688148" cy="1332865"/>
              <a:chOff x="-235578" y="-65580"/>
              <a:chExt cx="3346487" cy="2658217"/>
            </a:xfrm>
          </p:grpSpPr>
          <p:sp>
            <p:nvSpPr>
              <p:cNvPr id="16" name="Freeform 16"/>
              <p:cNvSpPr/>
              <p:nvPr/>
            </p:nvSpPr>
            <p:spPr>
              <a:xfrm>
                <a:off x="-235578" y="-65580"/>
                <a:ext cx="3346487" cy="2658217"/>
              </a:xfrm>
              <a:custGeom>
                <a:avLst/>
                <a:gdLst/>
                <a:ahLst/>
                <a:cxnLst/>
                <a:rect l="l" t="t" r="r" b="b"/>
                <a:pathLst>
                  <a:path w="2973451" h="2434209">
                    <a:moveTo>
                      <a:pt x="0" y="0"/>
                    </a:moveTo>
                    <a:lnTo>
                      <a:pt x="2973451" y="0"/>
                    </a:lnTo>
                    <a:lnTo>
                      <a:pt x="2973451" y="2434209"/>
                    </a:lnTo>
                    <a:lnTo>
                      <a:pt x="0" y="2434209"/>
                    </a:lnTo>
                    <a:lnTo>
                      <a:pt x="0" y="0"/>
                    </a:lnTo>
                    <a:close/>
                  </a:path>
                </a:pathLst>
              </a:custGeom>
              <a:blipFill>
                <a:blip r:embed="rId52"/>
                <a:stretch>
                  <a:fillRect l="-1970" r="-1971" b="1"/>
                </a:stretch>
              </a:blipFill>
            </p:spPr>
            <p:txBody>
              <a:bodyPr/>
              <a:lstStyle/>
              <a:p>
                <a:endParaRPr lang="en-US" sz="700"/>
              </a:p>
            </p:txBody>
          </p:sp>
        </p:grpSp>
      </p:grpSp>
      <p:pic>
        <p:nvPicPr>
          <p:cNvPr id="2050" name="Picture 2" descr="ITPO Shanghai China Logo"/>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6503048" y="0"/>
            <a:ext cx="956932" cy="957509"/>
          </a:xfrm>
          <a:prstGeom prst="rect">
            <a:avLst/>
          </a:prstGeom>
          <a:noFill/>
          <a:extLst>
            <a:ext uri="{909E8E84-426E-40DD-AFC4-6F175D3DCCD1}">
              <a14:hiddenFill xmlns:a14="http://schemas.microsoft.com/office/drawing/2010/main">
                <a:solidFill>
                  <a:srgbClr val="FFFFFF"/>
                </a:solidFill>
              </a14:hiddenFill>
            </a:ext>
          </a:extLst>
        </p:spPr>
      </p:pic>
      <p:sp>
        <p:nvSpPr>
          <p:cNvPr id="66" name="Content Placeholder 2">
            <a:extLst>
              <a:ext uri="{FF2B5EF4-FFF2-40B4-BE49-F238E27FC236}">
                <a16:creationId xmlns:a16="http://schemas.microsoft.com/office/drawing/2014/main" id="{8369D050-6569-B138-B953-BC874469684A}"/>
              </a:ext>
            </a:extLst>
          </p:cNvPr>
          <p:cNvSpPr txBox="1">
            <a:spLocks/>
          </p:cNvSpPr>
          <p:nvPr/>
        </p:nvSpPr>
        <p:spPr>
          <a:xfrm>
            <a:off x="448864" y="946358"/>
            <a:ext cx="8255000" cy="5421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CDC"/>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b="1" kern="1200">
                <a:solidFill>
                  <a:srgbClr val="F47A42"/>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rgbClr val="009CD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u="sng" dirty="0"/>
              <a:t>ITPO Shanghai, China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26645" y="1871041"/>
            <a:ext cx="8177219" cy="3149633"/>
            <a:chOff x="59612" y="1751803"/>
            <a:chExt cx="8864695" cy="3330397"/>
          </a:xfrm>
        </p:grpSpPr>
        <p:pic>
          <p:nvPicPr>
            <p:cNvPr id="6" name="Grafik 5" descr="Ein Bild, das Kleidung, Mann, Person, Im Haus enthält.&#10;&#10;Automatisch generierte Beschreibung">
              <a:extLst>
                <a:ext uri="{FF2B5EF4-FFF2-40B4-BE49-F238E27FC236}">
                  <a16:creationId xmlns:a16="http://schemas.microsoft.com/office/drawing/2014/main" id="{C1D88FCF-1E4C-74C7-7DDB-6BC8743EF569}"/>
                </a:ext>
              </a:extLst>
            </p:cNvPr>
            <p:cNvPicPr>
              <a:picLocks noChangeAspect="1"/>
            </p:cNvPicPr>
            <p:nvPr/>
          </p:nvPicPr>
          <p:blipFill rotWithShape="1">
            <a:blip r:embed="rId2"/>
            <a:srcRect l="2134" t="10172" r="2468"/>
            <a:stretch/>
          </p:blipFill>
          <p:spPr>
            <a:xfrm>
              <a:off x="6955298" y="3924903"/>
              <a:ext cx="1777318" cy="1094660"/>
            </a:xfrm>
            <a:prstGeom prst="rect">
              <a:avLst/>
            </a:prstGeom>
            <a:ln>
              <a:solidFill>
                <a:srgbClr val="F47A42"/>
              </a:solidFill>
            </a:ln>
          </p:spPr>
        </p:pic>
        <p:sp>
          <p:nvSpPr>
            <p:cNvPr id="32" name="Abgerundetes Rechteck 31">
              <a:extLst>
                <a:ext uri="{FF2B5EF4-FFF2-40B4-BE49-F238E27FC236}">
                  <a16:creationId xmlns:a16="http://schemas.microsoft.com/office/drawing/2014/main" id="{E39C3BDC-FDD9-C1D2-C649-70CE8EBA5BA2}"/>
                </a:ext>
              </a:extLst>
            </p:cNvPr>
            <p:cNvSpPr/>
            <p:nvPr/>
          </p:nvSpPr>
          <p:spPr>
            <a:xfrm>
              <a:off x="59613" y="2631602"/>
              <a:ext cx="5907925" cy="2450598"/>
            </a:xfrm>
            <a:prstGeom prst="roundRect">
              <a:avLst/>
            </a:prstGeom>
            <a:ln w="28575">
              <a:solidFill>
                <a:srgbClr val="F47A42"/>
              </a:solidFill>
            </a:ln>
          </p:spPr>
          <p:style>
            <a:lnRef idx="2">
              <a:schemeClr val="accent6"/>
            </a:lnRef>
            <a:fillRef idx="1">
              <a:schemeClr val="lt1"/>
            </a:fillRef>
            <a:effectRef idx="0">
              <a:schemeClr val="accent6"/>
            </a:effectRef>
            <a:fontRef idx="minor">
              <a:schemeClr val="dk1"/>
            </a:fontRef>
          </p:style>
          <p:txBody>
            <a:bodyPr rtlCol="0" anchor="ctr"/>
            <a:lstStyle/>
            <a:p>
              <a:pPr marL="171450" indent="-171450" algn="just">
                <a:spcAft>
                  <a:spcPts val="600"/>
                </a:spcAft>
                <a:buFont typeface="Arial" panose="020B0604020202020204" pitchFamily="34" charset="0"/>
                <a:buChar char="•"/>
              </a:pPr>
              <a:r>
                <a:rPr lang="en-US" sz="1200" b="1" dirty="0">
                  <a:latin typeface="Calibri" panose="020F0502020204030204" pitchFamily="34" charset="0"/>
                  <a:cs typeface="Calibri" panose="020F0502020204030204" pitchFamily="34" charset="0"/>
                </a:rPr>
                <a:t>Close cooperation </a:t>
              </a:r>
              <a:r>
                <a:rPr lang="en-US" sz="1200" dirty="0">
                  <a:latin typeface="Calibri" panose="020F0502020204030204" pitchFamily="34" charset="0"/>
                  <a:cs typeface="Calibri" panose="020F0502020204030204" pitchFamily="34" charset="0"/>
                </a:rPr>
                <a:t>with the </a:t>
              </a:r>
              <a:r>
                <a:rPr lang="en-US" sz="1200" b="1" dirty="0">
                  <a:solidFill>
                    <a:srgbClr val="F47A42"/>
                  </a:solidFill>
                  <a:latin typeface="Calibri" panose="020F0502020204030204" pitchFamily="34" charset="0"/>
                  <a:cs typeface="Calibri" panose="020F0502020204030204" pitchFamily="34" charset="0"/>
                </a:rPr>
                <a:t>German</a:t>
              </a:r>
              <a:r>
                <a:rPr lang="en-US" sz="1200" b="1" dirty="0">
                  <a:solidFill>
                    <a:srgbClr val="E3652C"/>
                  </a:solidFill>
                  <a:latin typeface="Calibri" panose="020F0502020204030204" pitchFamily="34" charset="0"/>
                  <a:cs typeface="Calibri" panose="020F0502020204030204" pitchFamily="34" charset="0"/>
                </a:rPr>
                <a:t> </a:t>
              </a:r>
              <a:r>
                <a:rPr lang="en-US" sz="1200" b="1" dirty="0">
                  <a:solidFill>
                    <a:srgbClr val="F47A42"/>
                  </a:solidFill>
                  <a:latin typeface="Calibri" panose="020F0502020204030204" pitchFamily="34" charset="0"/>
                  <a:cs typeface="Calibri" panose="020F0502020204030204" pitchFamily="34" charset="0"/>
                </a:rPr>
                <a:t>Government</a:t>
              </a:r>
              <a:r>
                <a:rPr lang="en-US" sz="1200" b="1" dirty="0">
                  <a:solidFill>
                    <a:srgbClr val="E3652C"/>
                  </a:solidFill>
                  <a:latin typeface="Calibri" panose="020F0502020204030204" pitchFamily="34" charset="0"/>
                  <a:cs typeface="Calibri" panose="020F0502020204030204" pitchFamily="34" charset="0"/>
                </a:rPr>
                <a:t>, </a:t>
              </a:r>
              <a:r>
                <a:rPr lang="en-US" sz="1200" dirty="0">
                  <a:solidFill>
                    <a:srgbClr val="019CDC"/>
                  </a:solidFill>
                  <a:latin typeface="Calibri" panose="020F0502020204030204" pitchFamily="34" charset="0"/>
                  <a:cs typeface="Calibri" panose="020F0502020204030204" pitchFamily="34" charset="0"/>
                </a:rPr>
                <a:t>e.g.</a:t>
              </a:r>
              <a:r>
                <a:rPr lang="en-US" sz="1200" b="1" dirty="0">
                  <a:solidFill>
                    <a:srgbClr val="E3652C"/>
                  </a:solidFill>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at world leading agricultural conferences (Green Week, GAAF).</a:t>
              </a:r>
            </a:p>
            <a:p>
              <a:pPr marL="171450" indent="-171450" algn="just">
                <a:spcAft>
                  <a:spcPts val="600"/>
                </a:spcAft>
                <a:buFont typeface="Arial" panose="020B0604020202020204" pitchFamily="34" charset="0"/>
                <a:buChar char="•"/>
              </a:pPr>
              <a:r>
                <a:rPr lang="en-US" sz="1200" b="1" dirty="0">
                  <a:latin typeface="Calibri" panose="020F0502020204030204" pitchFamily="34" charset="0"/>
                  <a:cs typeface="Calibri" panose="020F0502020204030204" pitchFamily="34" charset="0"/>
                </a:rPr>
                <a:t>Strategic partnerships </a:t>
              </a:r>
              <a:r>
                <a:rPr lang="en-US" sz="1200" dirty="0">
                  <a:latin typeface="Calibri" panose="020F0502020204030204" pitchFamily="34" charset="0"/>
                  <a:cs typeface="Calibri" panose="020F0502020204030204" pitchFamily="34" charset="0"/>
                </a:rPr>
                <a:t>with </a:t>
              </a:r>
              <a:r>
                <a:rPr lang="en-US" sz="1200" b="1" dirty="0">
                  <a:latin typeface="Calibri" panose="020F0502020204030204" pitchFamily="34" charset="0"/>
                  <a:cs typeface="Calibri" panose="020F0502020204030204" pitchFamily="34" charset="0"/>
                </a:rPr>
                <a:t>multinational companies</a:t>
              </a:r>
              <a:r>
                <a:rPr lang="en-US" sz="1200" dirty="0">
                  <a:latin typeface="Calibri" panose="020F0502020204030204" pitchFamily="34" charset="0"/>
                  <a:cs typeface="Calibri" panose="020F0502020204030204" pitchFamily="34" charset="0"/>
                </a:rPr>
                <a:t>, e.g. joint declaration with </a:t>
              </a:r>
              <a:r>
                <a:rPr lang="en-US" sz="1200" b="1" dirty="0">
                  <a:solidFill>
                    <a:srgbClr val="F47A42"/>
                  </a:solidFill>
                  <a:latin typeface="Calibri" panose="020F0502020204030204" pitchFamily="34" charset="0"/>
                  <a:cs typeface="Calibri" panose="020F0502020204030204" pitchFamily="34" charset="0"/>
                </a:rPr>
                <a:t>Bayer AG </a:t>
              </a:r>
              <a:r>
                <a:rPr lang="en-US" sz="1200" dirty="0">
                  <a:latin typeface="Calibri" panose="020F0502020204030204" pitchFamily="34" charset="0"/>
                  <a:cs typeface="Calibri" panose="020F0502020204030204" pitchFamily="34" charset="0"/>
                </a:rPr>
                <a:t>on sustainable agri-food systems </a:t>
              </a:r>
              <a:r>
                <a:rPr lang="en-US" sz="1200" b="1" dirty="0">
                  <a:solidFill>
                    <a:srgbClr val="019CDC"/>
                  </a:solidFill>
                  <a:latin typeface="Calibri" panose="020F0502020204030204" pitchFamily="34" charset="0"/>
                  <a:cs typeface="Calibri" panose="020F0502020204030204" pitchFamily="34" charset="0"/>
                </a:rPr>
                <a:t>in two pilot countries</a:t>
              </a:r>
              <a:r>
                <a:rPr lang="en-US" sz="1200" dirty="0">
                  <a:latin typeface="Calibri" panose="020F0502020204030204" pitchFamily="34" charset="0"/>
                  <a:cs typeface="Calibri" panose="020F0502020204030204" pitchFamily="34" charset="0"/>
                </a:rPr>
                <a:t>.</a:t>
              </a:r>
              <a:endParaRPr lang="en-US" sz="1200" dirty="0">
                <a:solidFill>
                  <a:schemeClr val="tx1"/>
                </a:solidFill>
                <a:latin typeface="Calibri" panose="020F0502020204030204" pitchFamily="34" charset="0"/>
                <a:cs typeface="Calibri" panose="020F0502020204030204" pitchFamily="34" charset="0"/>
              </a:endParaRPr>
            </a:p>
            <a:p>
              <a:pPr marL="171450" indent="-171450" algn="just">
                <a:spcAft>
                  <a:spcPts val="600"/>
                </a:spcAft>
                <a:buFont typeface="Arial" panose="020B0604020202020204" pitchFamily="34" charset="0"/>
                <a:buChar char="•"/>
              </a:pPr>
              <a:r>
                <a:rPr lang="en-US" sz="1200" b="1" dirty="0">
                  <a:solidFill>
                    <a:schemeClr val="tx1"/>
                  </a:solidFill>
                  <a:latin typeface="Calibri" panose="020F0502020204030204" pitchFamily="34" charset="0"/>
                  <a:cs typeface="Calibri" panose="020F0502020204030204" pitchFamily="34" charset="0"/>
                </a:rPr>
                <a:t>Strategic partnerships </a:t>
              </a:r>
              <a:r>
                <a:rPr lang="en-US" sz="1200" dirty="0">
                  <a:solidFill>
                    <a:schemeClr val="tx1"/>
                  </a:solidFill>
                  <a:latin typeface="Calibri" panose="020F0502020204030204" pitchFamily="34" charset="0"/>
                  <a:cs typeface="Calibri" panose="020F0502020204030204" pitchFamily="34" charset="0"/>
                </a:rPr>
                <a:t>with </a:t>
              </a:r>
              <a:r>
                <a:rPr lang="en-US" sz="1200" b="1" dirty="0">
                  <a:solidFill>
                    <a:schemeClr val="tx1"/>
                  </a:solidFill>
                  <a:latin typeface="Calibri" panose="020F0502020204030204" pitchFamily="34" charset="0"/>
                  <a:cs typeface="Calibri" panose="020F0502020204030204" pitchFamily="34" charset="0"/>
                </a:rPr>
                <a:t>business associations</a:t>
              </a:r>
              <a:r>
                <a:rPr lang="en-US" sz="1200" dirty="0">
                  <a:solidFill>
                    <a:schemeClr val="tx1"/>
                  </a:solidFill>
                  <a:latin typeface="Calibri" panose="020F0502020204030204" pitchFamily="34" charset="0"/>
                  <a:cs typeface="Calibri" panose="020F0502020204030204" pitchFamily="34" charset="0"/>
                </a:rPr>
                <a:t>, e.g. joint declarations with </a:t>
              </a:r>
              <a:r>
                <a:rPr lang="en-US" sz="1200" b="1" dirty="0">
                  <a:solidFill>
                    <a:srgbClr val="F47A42"/>
                  </a:solidFill>
                  <a:latin typeface="Calibri" panose="020F0502020204030204" pitchFamily="34" charset="0"/>
                  <a:cs typeface="Calibri" panose="020F0502020204030204" pitchFamily="34" charset="0"/>
                </a:rPr>
                <a:t>GIZ</a:t>
              </a:r>
              <a:r>
                <a:rPr lang="en-US" sz="1200" dirty="0">
                  <a:solidFill>
                    <a:schemeClr val="tx1"/>
                  </a:solidFill>
                  <a:latin typeface="Calibri" panose="020F0502020204030204" pitchFamily="34" charset="0"/>
                  <a:cs typeface="Calibri" panose="020F0502020204030204" pitchFamily="34" charset="0"/>
                </a:rPr>
                <a:t> and </a:t>
              </a:r>
              <a:r>
                <a:rPr lang="de-DE" sz="1200" dirty="0">
                  <a:solidFill>
                    <a:schemeClr val="tx1"/>
                  </a:solidFill>
                  <a:latin typeface="Calibri" panose="020F0502020204030204" pitchFamily="34" charset="0"/>
                  <a:cs typeface="Calibri" panose="020F0502020204030204" pitchFamily="34" charset="0"/>
                </a:rPr>
                <a:t>t</a:t>
              </a:r>
              <a:r>
                <a:rPr lang="de-DE" sz="1200" b="0" i="0" dirty="0">
                  <a:solidFill>
                    <a:schemeClr val="tx1"/>
                  </a:solidFill>
                  <a:effectLst/>
                  <a:latin typeface="Calibri" panose="020F0502020204030204" pitchFamily="34" charset="0"/>
                  <a:cs typeface="Calibri" panose="020F0502020204030204" pitchFamily="34" charset="0"/>
                </a:rPr>
                <a:t>he </a:t>
              </a:r>
              <a:r>
                <a:rPr lang="de-DE" sz="1200" b="1" i="0" dirty="0">
                  <a:solidFill>
                    <a:srgbClr val="F47A42"/>
                  </a:solidFill>
                  <a:effectLst/>
                  <a:latin typeface="Calibri" panose="020F0502020204030204" pitchFamily="34" charset="0"/>
                  <a:cs typeface="Calibri" panose="020F0502020204030204" pitchFamily="34" charset="0"/>
                </a:rPr>
                <a:t>German-African Business Association (AV)</a:t>
              </a:r>
              <a:r>
                <a:rPr lang="de-DE" sz="1200" b="0" i="0" dirty="0">
                  <a:solidFill>
                    <a:srgbClr val="E3652C"/>
                  </a:solidFill>
                  <a:effectLst/>
                  <a:latin typeface="Calibri" panose="020F0502020204030204" pitchFamily="34" charset="0"/>
                  <a:cs typeface="Calibri" panose="020F0502020204030204" pitchFamily="34" charset="0"/>
                </a:rPr>
                <a:t> </a:t>
              </a:r>
              <a:r>
                <a:rPr lang="en-US" sz="1200" dirty="0">
                  <a:solidFill>
                    <a:schemeClr val="tx1"/>
                  </a:solidFill>
                  <a:latin typeface="Calibri" panose="020F0502020204030204" pitchFamily="34" charset="0"/>
                  <a:cs typeface="Calibri" panose="020F0502020204030204" pitchFamily="34" charset="0"/>
                </a:rPr>
                <a:t>on </a:t>
              </a:r>
              <a:r>
                <a:rPr lang="en-US" sz="1200" dirty="0" err="1">
                  <a:solidFill>
                    <a:schemeClr val="tx1"/>
                  </a:solidFill>
                  <a:latin typeface="Calibri" panose="020F0502020204030204" pitchFamily="34" charset="0"/>
                  <a:cs typeface="Calibri" panose="020F0502020204030204" pitchFamily="34" charset="0"/>
                </a:rPr>
                <a:t>agri</a:t>
              </a:r>
              <a:r>
                <a:rPr lang="en-US" sz="1200" dirty="0">
                  <a:solidFill>
                    <a:schemeClr val="tx1"/>
                  </a:solidFill>
                  <a:latin typeface="Calibri" panose="020F0502020204030204" pitchFamily="34" charset="0"/>
                  <a:cs typeface="Calibri" panose="020F0502020204030204" pitchFamily="34" charset="0"/>
                </a:rPr>
                <a:t> food supply chains.</a:t>
              </a:r>
            </a:p>
            <a:p>
              <a:pPr marL="171450" indent="-171450" algn="just">
                <a:spcAft>
                  <a:spcPts val="600"/>
                </a:spcAft>
                <a:buFont typeface="Arial" panose="020B0604020202020204" pitchFamily="34" charset="0"/>
                <a:buChar char="•"/>
              </a:pPr>
              <a:r>
                <a:rPr lang="en-US" sz="1200" b="1" dirty="0">
                  <a:solidFill>
                    <a:schemeClr val="tx1"/>
                  </a:solidFill>
                  <a:latin typeface="Calibri" panose="020F0502020204030204" pitchFamily="34" charset="0"/>
                  <a:cs typeface="Calibri" panose="020F0502020204030204" pitchFamily="34" charset="0"/>
                </a:rPr>
                <a:t>Cooperation with trade fairs </a:t>
              </a:r>
              <a:r>
                <a:rPr lang="en-US" sz="1200" dirty="0">
                  <a:solidFill>
                    <a:schemeClr val="tx1"/>
                  </a:solidFill>
                  <a:latin typeface="Calibri" panose="020F0502020204030204" pitchFamily="34" charset="0"/>
                  <a:cs typeface="Calibri" panose="020F0502020204030204" pitchFamily="34" charset="0"/>
                </a:rPr>
                <a:t>e.g. </a:t>
              </a:r>
              <a:r>
                <a:rPr lang="en-US" sz="1200" b="1" dirty="0">
                  <a:solidFill>
                    <a:srgbClr val="F47A42"/>
                  </a:solidFill>
                  <a:effectLst/>
                  <a:latin typeface="Calibri" panose="020F0502020204030204" pitchFamily="34" charset="0"/>
                  <a:cs typeface="Calibri" panose="020F0502020204030204" pitchFamily="34" charset="0"/>
                </a:rPr>
                <a:t>ANUGA </a:t>
              </a:r>
              <a:r>
                <a:rPr lang="en-US" sz="1200" b="1" dirty="0" err="1">
                  <a:solidFill>
                    <a:srgbClr val="F47A42"/>
                  </a:solidFill>
                  <a:effectLst/>
                  <a:latin typeface="Calibri" panose="020F0502020204030204" pitchFamily="34" charset="0"/>
                  <a:cs typeface="Calibri" panose="020F0502020204030204" pitchFamily="34" charset="0"/>
                </a:rPr>
                <a:t>Foodtech</a:t>
              </a:r>
              <a:r>
                <a:rPr lang="en-US" sz="1200" b="1" dirty="0">
                  <a:solidFill>
                    <a:srgbClr val="F47A42"/>
                  </a:solidFill>
                  <a:latin typeface="Calibri" panose="020F0502020204030204" pitchFamily="34" charset="0"/>
                  <a:cs typeface="Calibri" panose="020F0502020204030204" pitchFamily="34" charset="0"/>
                </a:rPr>
                <a:t> </a:t>
              </a:r>
              <a:r>
                <a:rPr lang="en-US" sz="1200" dirty="0">
                  <a:solidFill>
                    <a:schemeClr val="tx1"/>
                  </a:solidFill>
                  <a:latin typeface="Calibri" panose="020F0502020204030204" pitchFamily="34" charset="0"/>
                  <a:cs typeface="Calibri" panose="020F0502020204030204" pitchFamily="34" charset="0"/>
                </a:rPr>
                <a:t>(world’s </a:t>
              </a:r>
              <a:r>
                <a:rPr lang="en-US" sz="1200" b="0" i="0" dirty="0">
                  <a:solidFill>
                    <a:schemeClr val="tx1"/>
                  </a:solidFill>
                  <a:effectLst/>
                  <a:latin typeface="Calibri" panose="020F0502020204030204" pitchFamily="34" charset="0"/>
                  <a:cs typeface="Calibri" panose="020F0502020204030204" pitchFamily="34" charset="0"/>
                </a:rPr>
                <a:t>leading trade fair </a:t>
              </a:r>
              <a:r>
                <a:rPr lang="en-US" sz="1200" i="0" dirty="0">
                  <a:solidFill>
                    <a:schemeClr val="tx1"/>
                  </a:solidFill>
                  <a:effectLst/>
                  <a:latin typeface="Calibri" panose="020F0502020204030204" pitchFamily="34" charset="0"/>
                  <a:cs typeface="Calibri" panose="020F0502020204030204" pitchFamily="34" charset="0"/>
                </a:rPr>
                <a:t>for food </a:t>
              </a:r>
              <a:r>
                <a:rPr lang="en-US" sz="1200" dirty="0">
                  <a:solidFill>
                    <a:schemeClr val="tx1"/>
                  </a:solidFill>
                  <a:latin typeface="Calibri" panose="020F0502020204030204" pitchFamily="34" charset="0"/>
                  <a:cs typeface="Calibri" panose="020F0502020204030204" pitchFamily="34" charset="0"/>
                </a:rPr>
                <a:t>&amp; </a:t>
              </a:r>
              <a:r>
                <a:rPr lang="en-US" sz="1200" b="0" i="0" dirty="0">
                  <a:solidFill>
                    <a:schemeClr val="tx1"/>
                  </a:solidFill>
                  <a:effectLst/>
                  <a:latin typeface="Calibri" panose="020F0502020204030204" pitchFamily="34" charset="0"/>
                  <a:cs typeface="Calibri" panose="020F0502020204030204" pitchFamily="34" charset="0"/>
                </a:rPr>
                <a:t>beverage industry</a:t>
              </a:r>
              <a:r>
                <a:rPr lang="en-US" sz="1200" dirty="0">
                  <a:solidFill>
                    <a:schemeClr val="tx1"/>
                  </a:solidFill>
                  <a:latin typeface="Calibri" panose="020F0502020204030204" pitchFamily="34" charset="0"/>
                  <a:cs typeface="Calibri" panose="020F0502020204030204" pitchFamily="34" charset="0"/>
                </a:rPr>
                <a:t>) on local food processing. </a:t>
              </a:r>
            </a:p>
            <a:p>
              <a:pPr marL="171450" indent="-171450" algn="just">
                <a:spcAft>
                  <a:spcPts val="600"/>
                </a:spcAft>
                <a:buFont typeface="Arial" panose="020B0604020202020204" pitchFamily="34" charset="0"/>
                <a:buChar char="•"/>
              </a:pPr>
              <a:r>
                <a:rPr lang="en-US" sz="1200" dirty="0">
                  <a:solidFill>
                    <a:schemeClr val="tx1"/>
                  </a:solidFill>
                  <a:effectLst/>
                  <a:latin typeface="Calibri" panose="020F0502020204030204" pitchFamily="34" charset="0"/>
                  <a:cs typeface="Calibri" panose="020F0502020204030204" pitchFamily="34" charset="0"/>
                </a:rPr>
                <a:t>Showcasing best practices </a:t>
              </a:r>
              <a:r>
                <a:rPr lang="en-US" sz="1200" dirty="0">
                  <a:solidFill>
                    <a:schemeClr val="tx1"/>
                  </a:solidFill>
                  <a:latin typeface="Calibri" panose="020F0502020204030204" pitchFamily="34" charset="0"/>
                  <a:cs typeface="Calibri" panose="020F0502020204030204" pitchFamily="34" charset="0"/>
                </a:rPr>
                <a:t>with </a:t>
              </a:r>
              <a:r>
                <a:rPr lang="en-US" sz="1200" b="1" dirty="0">
                  <a:solidFill>
                    <a:srgbClr val="F47A42"/>
                  </a:solidFill>
                  <a:latin typeface="Calibri" panose="020F0502020204030204" pitchFamily="34" charset="0"/>
                  <a:cs typeface="Calibri" panose="020F0502020204030204" pitchFamily="34" charset="0"/>
                </a:rPr>
                <a:t>SDG Innovation Award</a:t>
              </a:r>
              <a:r>
                <a:rPr lang="en-US" sz="1200" dirty="0">
                  <a:solidFill>
                    <a:schemeClr val="tx1"/>
                  </a:solidFill>
                  <a:latin typeface="Calibri" panose="020F0502020204030204" pitchFamily="34" charset="0"/>
                  <a:cs typeface="Calibri" panose="020F0502020204030204" pitchFamily="34" charset="0"/>
                </a:rPr>
                <a:t>.</a:t>
              </a:r>
              <a:endParaRPr lang="en-US" sz="1200" dirty="0">
                <a:solidFill>
                  <a:schemeClr val="tx1"/>
                </a:solidFill>
                <a:effectLst/>
                <a:latin typeface="Helvetica" pitchFamily="2" charset="0"/>
                <a:cs typeface="Calibri" panose="020F0502020204030204" pitchFamily="34" charset="0"/>
              </a:endParaRPr>
            </a:p>
          </p:txBody>
        </p:sp>
        <p:sp>
          <p:nvSpPr>
            <p:cNvPr id="33" name="Abgerundetes Rechteck 32">
              <a:extLst>
                <a:ext uri="{FF2B5EF4-FFF2-40B4-BE49-F238E27FC236}">
                  <a16:creationId xmlns:a16="http://schemas.microsoft.com/office/drawing/2014/main" id="{BEA738E8-CB03-F31C-011F-4BAF0C66EEDA}"/>
                </a:ext>
              </a:extLst>
            </p:cNvPr>
            <p:cNvSpPr/>
            <p:nvPr/>
          </p:nvSpPr>
          <p:spPr>
            <a:xfrm>
              <a:off x="59612" y="1859204"/>
              <a:ext cx="5907925" cy="586616"/>
            </a:xfrm>
            <a:prstGeom prst="roundRect">
              <a:avLst/>
            </a:prstGeom>
            <a:solidFill>
              <a:schemeClr val="tx1">
                <a:lumMod val="20000"/>
                <a:lumOff val="80000"/>
              </a:schemeClr>
            </a:solidFill>
            <a:ln w="25400">
              <a:solidFill>
                <a:srgbClr val="E3652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350" b="1" i="0" dirty="0">
                  <a:solidFill>
                    <a:srgbClr val="F47A42"/>
                  </a:solidFill>
                  <a:effectLst/>
                  <a:latin typeface="Helvetica"/>
                  <a:cs typeface="Calibri"/>
                </a:rPr>
                <a:t>Strategic cooperation with governments, multinational companies and business associations in Germany</a:t>
              </a:r>
            </a:p>
          </p:txBody>
        </p:sp>
        <p:pic>
          <p:nvPicPr>
            <p:cNvPr id="35" name="Grafik 34" descr="Ein Bild, das Kleidung, Person, Anzug, Menschliches Gesicht enthält.&#10;&#10;Automatisch generierte Beschreibung">
              <a:extLst>
                <a:ext uri="{FF2B5EF4-FFF2-40B4-BE49-F238E27FC236}">
                  <a16:creationId xmlns:a16="http://schemas.microsoft.com/office/drawing/2014/main" id="{0499D36C-0652-6181-1635-FE1AFCDAB292}"/>
                </a:ext>
              </a:extLst>
            </p:cNvPr>
            <p:cNvPicPr>
              <a:picLocks noChangeAspect="1"/>
            </p:cNvPicPr>
            <p:nvPr/>
          </p:nvPicPr>
          <p:blipFill rotWithShape="1">
            <a:blip r:embed="rId3"/>
            <a:srcRect t="13574"/>
            <a:stretch/>
          </p:blipFill>
          <p:spPr>
            <a:xfrm>
              <a:off x="6952371" y="1751803"/>
              <a:ext cx="1780245" cy="997729"/>
            </a:xfrm>
            <a:prstGeom prst="rect">
              <a:avLst/>
            </a:prstGeom>
            <a:ln>
              <a:solidFill>
                <a:srgbClr val="F47A42"/>
              </a:solidFill>
            </a:ln>
          </p:spPr>
        </p:pic>
        <p:pic>
          <p:nvPicPr>
            <p:cNvPr id="15" name="Grafik 14" descr="Ein Bild, das Kleidung, Mann, Person, Anzug enthält.&#10;&#10;Automatisch generierte Beschreibung">
              <a:extLst>
                <a:ext uri="{FF2B5EF4-FFF2-40B4-BE49-F238E27FC236}">
                  <a16:creationId xmlns:a16="http://schemas.microsoft.com/office/drawing/2014/main" id="{C033B146-AC75-98FB-BAB9-447DCB4A0074}"/>
                </a:ext>
              </a:extLst>
            </p:cNvPr>
            <p:cNvPicPr>
              <a:picLocks noChangeAspect="1"/>
            </p:cNvPicPr>
            <p:nvPr/>
          </p:nvPicPr>
          <p:blipFill>
            <a:blip r:embed="rId4"/>
            <a:stretch>
              <a:fillRect/>
            </a:stretch>
          </p:blipFill>
          <p:spPr>
            <a:xfrm>
              <a:off x="6734706" y="2749532"/>
              <a:ext cx="2189601" cy="1175371"/>
            </a:xfrm>
            <a:prstGeom prst="rect">
              <a:avLst/>
            </a:prstGeom>
            <a:ln>
              <a:solidFill>
                <a:srgbClr val="F47A42"/>
              </a:solidFill>
            </a:ln>
          </p:spPr>
        </p:pic>
      </p:grpSp>
      <p:sp>
        <p:nvSpPr>
          <p:cNvPr id="28" name="Content Placeholder 2">
            <a:extLst>
              <a:ext uri="{FF2B5EF4-FFF2-40B4-BE49-F238E27FC236}">
                <a16:creationId xmlns:a16="http://schemas.microsoft.com/office/drawing/2014/main" id="{8369D050-6569-B138-B953-BC874469684A}"/>
              </a:ext>
            </a:extLst>
          </p:cNvPr>
          <p:cNvSpPr txBox="1">
            <a:spLocks/>
          </p:cNvSpPr>
          <p:nvPr/>
        </p:nvSpPr>
        <p:spPr>
          <a:xfrm>
            <a:off x="448864" y="946358"/>
            <a:ext cx="8255000" cy="54214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009CDC"/>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2400" b="1" kern="1200">
                <a:solidFill>
                  <a:srgbClr val="F47A42"/>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rgbClr val="009CD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u="sng" dirty="0"/>
              <a:t>ITPO Germany, Berlin Office</a:t>
            </a:r>
          </a:p>
        </p:txBody>
      </p:sp>
      <p:sp>
        <p:nvSpPr>
          <p:cNvPr id="29" name="Textfeld 7">
            <a:extLst>
              <a:ext uri="{FF2B5EF4-FFF2-40B4-BE49-F238E27FC236}">
                <a16:creationId xmlns:a16="http://schemas.microsoft.com/office/drawing/2014/main" id="{ED5EF346-61AA-3FAC-C5DC-DCB496056890}"/>
              </a:ext>
            </a:extLst>
          </p:cNvPr>
          <p:cNvSpPr txBox="1"/>
          <p:nvPr/>
        </p:nvSpPr>
        <p:spPr>
          <a:xfrm>
            <a:off x="526647" y="1441959"/>
            <a:ext cx="7174919" cy="307777"/>
          </a:xfrm>
          <a:prstGeom prst="rect">
            <a:avLst/>
          </a:prstGeom>
          <a:solidFill>
            <a:schemeClr val="tx1">
              <a:lumMod val="20000"/>
              <a:lumOff val="80000"/>
            </a:schemeClr>
          </a:solidFill>
        </p:spPr>
        <p:txBody>
          <a:bodyPr wrap="square">
            <a:spAutoFit/>
          </a:bodyPr>
          <a:lstStyle/>
          <a:p>
            <a:r>
              <a:rPr lang="en-US" b="1" i="1" dirty="0">
                <a:solidFill>
                  <a:srgbClr val="0096D9"/>
                </a:solidFill>
              </a:rPr>
              <a:t>Ending hunger </a:t>
            </a:r>
            <a:r>
              <a:rPr lang="en-US" dirty="0">
                <a:solidFill>
                  <a:srgbClr val="0096D9"/>
                </a:solidFill>
              </a:rPr>
              <a:t>by</a:t>
            </a:r>
            <a:r>
              <a:rPr lang="en-US" i="1" dirty="0">
                <a:solidFill>
                  <a:srgbClr val="0096D9"/>
                </a:solidFill>
              </a:rPr>
              <a:t> </a:t>
            </a:r>
            <a:r>
              <a:rPr lang="en-US" dirty="0">
                <a:solidFill>
                  <a:srgbClr val="0096D9"/>
                </a:solidFill>
                <a:cs typeface="Calibri" panose="020F0502020204030204" pitchFamily="34" charset="0"/>
              </a:rPr>
              <a:t>pr</a:t>
            </a:r>
            <a:r>
              <a:rPr lang="en-US" dirty="0">
                <a:cs typeface="Calibri" panose="020F0502020204030204" pitchFamily="34" charset="0"/>
              </a:rPr>
              <a:t>omoting s</a:t>
            </a:r>
            <a:r>
              <a:rPr lang="en-US" dirty="0"/>
              <a:t>ustainable technologies and investments in agribusiness</a:t>
            </a:r>
            <a:endParaRPr lang="en-US" i="1" dirty="0">
              <a:solidFill>
                <a:srgbClr val="0096D9"/>
              </a:solidFill>
            </a:endParaRPr>
          </a:p>
        </p:txBody>
      </p:sp>
      <p:pic>
        <p:nvPicPr>
          <p:cNvPr id="13" name="Picture 12">
            <a:extLst>
              <a:ext uri="{FF2B5EF4-FFF2-40B4-BE49-F238E27FC236}">
                <a16:creationId xmlns:a16="http://schemas.microsoft.com/office/drawing/2014/main" id="{5624ECEF-CE2D-69B9-7FC2-A40DEF7B5F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902" b="9653"/>
          <a:stretch/>
        </p:blipFill>
        <p:spPr>
          <a:xfrm>
            <a:off x="6306512" y="94294"/>
            <a:ext cx="1315232" cy="851472"/>
          </a:xfrm>
          <a:prstGeom prst="rect">
            <a:avLst/>
          </a:prstGeom>
        </p:spPr>
      </p:pic>
    </p:spTree>
    <p:extLst>
      <p:ext uri="{BB962C8B-B14F-4D97-AF65-F5344CB8AC3E}">
        <p14:creationId xmlns:p14="http://schemas.microsoft.com/office/powerpoint/2010/main" val="7699890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Custom Design">
  <a:themeElements>
    <a:clrScheme name="Custom 2">
      <a:dk1>
        <a:srgbClr val="009CDC"/>
      </a:dk1>
      <a:lt1>
        <a:srgbClr val="FFFFFF"/>
      </a:lt1>
      <a:dk2>
        <a:srgbClr val="9C9C9C"/>
      </a:dk2>
      <a:lt2>
        <a:srgbClr val="DEE2DF"/>
      </a:lt2>
      <a:accent1>
        <a:srgbClr val="006BBA"/>
      </a:accent1>
      <a:accent2>
        <a:srgbClr val="F37941"/>
      </a:accent2>
      <a:accent3>
        <a:srgbClr val="9C9C9C"/>
      </a:accent3>
      <a:accent4>
        <a:srgbClr val="17AC29"/>
      </a:accent4>
      <a:accent5>
        <a:srgbClr val="F2D700"/>
      </a:accent5>
      <a:accent6>
        <a:srgbClr val="D2000F"/>
      </a:accent6>
      <a:hlink>
        <a:srgbClr val="04247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3_UNIDO_Power_Point_Presentation_EN" id="{2A14A83E-03A9-A647-B378-022AAA29BA1B}" vid="{1165EE21-2BF5-2E4E-ACCD-0B143B494D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0F638CEC10AD47B4ADCB8FEE14507C" ma:contentTypeVersion="8" ma:contentTypeDescription="Create a new document." ma:contentTypeScope="" ma:versionID="5fffd4ddd7bad3e5dc6b7b4ca963de4d">
  <xsd:schema xmlns:xsd="http://www.w3.org/2001/XMLSchema" xmlns:xs="http://www.w3.org/2001/XMLSchema" xmlns:p="http://schemas.microsoft.com/office/2006/metadata/properties" xmlns:ns2="569a4bb0-8588-4c72-80fc-cf33f2e11a21" targetNamespace="http://schemas.microsoft.com/office/2006/metadata/properties" ma:root="true" ma:fieldsID="72aa9013ad10182b4f66b9750a984fb2" ns2:_="">
    <xsd:import namespace="569a4bb0-8588-4c72-80fc-cf33f2e11a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9a4bb0-8588-4c72-80fc-cf33f2e11a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9DE8EA-FCDD-48C7-9882-DC18FA798AA2}">
  <ds:schemaRefs>
    <ds:schemaRef ds:uri="http://schemas.microsoft.com/sharepoint/v3/contenttype/forms"/>
  </ds:schemaRefs>
</ds:datastoreItem>
</file>

<file path=customXml/itemProps2.xml><?xml version="1.0" encoding="utf-8"?>
<ds:datastoreItem xmlns:ds="http://schemas.openxmlformats.org/officeDocument/2006/customXml" ds:itemID="{A8CCD11A-860E-4BBF-9CB0-16B29CC1BF36}">
  <ds:schemaRefs>
    <ds:schemaRef ds:uri="http://schemas.microsoft.com/office/2006/documentManagement/types"/>
    <ds:schemaRef ds:uri="http://schemas.microsoft.com/office/2006/metadata/properties"/>
    <ds:schemaRef ds:uri="http://purl.org/dc/terms/"/>
    <ds:schemaRef ds:uri="ff408a63-8a1c-4020-b8fe-cb26e4ed90b6"/>
    <ds:schemaRef ds:uri="http://purl.org/dc/dcmitype/"/>
    <ds:schemaRef ds:uri="http://schemas.microsoft.com/office/infopath/2007/PartnerControls"/>
    <ds:schemaRef ds:uri="http://schemas.openxmlformats.org/package/2006/metadata/core-properties"/>
    <ds:schemaRef ds:uri="60eaed61-3457-4e3a-89b2-ad94dd56216f"/>
    <ds:schemaRef ds:uri="http://www.w3.org/XML/1998/namespace"/>
    <ds:schemaRef ds:uri="http://purl.org/dc/elements/1.1/"/>
  </ds:schemaRefs>
</ds:datastoreItem>
</file>

<file path=customXml/itemProps3.xml><?xml version="1.0" encoding="utf-8"?>
<ds:datastoreItem xmlns:ds="http://schemas.openxmlformats.org/officeDocument/2006/customXml" ds:itemID="{41BEB65A-6AAC-46FA-92C6-A725054100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9a4bb0-8588-4c72-80fc-cf33f2e11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202303_UNIDO_Power_Point_Presentation_EN</Template>
  <TotalTime>1179</TotalTime>
  <Words>1142</Words>
  <Application>Microsoft Office PowerPoint</Application>
  <PresentationFormat>On-screen Show (16:9)</PresentationFormat>
  <Paragraphs>158</Paragraphs>
  <Slides>10</Slides>
  <Notes>7</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UNIDO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"YOKA, Grace"</dc:creator>
  <cp:keywords>itp/sop</cp:keywords>
  <dc:description/>
  <cp:lastModifiedBy>YANG, Kangli</cp:lastModifiedBy>
  <cp:revision>415</cp:revision>
  <cp:lastPrinted>2020-10-11T17:24:14Z</cp:lastPrinted>
  <dcterms:created xsi:type="dcterms:W3CDTF">2024-04-26T12:09:34Z</dcterms:created>
  <dcterms:modified xsi:type="dcterms:W3CDTF">2024-11-01T15:11:17Z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0x010100950F638CEC10AD47B4ADCB8FEE14507C</vt:lpwstr>
  </property>
  <property fmtid="{D5CDD505-2E9C-101B-9397-08002B2CF9AE}" pid="3" name="MediaServiceImageTags">
    <vt:lpwstr/>
  </property>
</Properties>
</file>